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88" r:id="rId5"/>
  </p:sldMasterIdLst>
  <p:notesMasterIdLst>
    <p:notesMasterId r:id="rId34"/>
  </p:notesMasterIdLst>
  <p:sldIdLst>
    <p:sldId id="280" r:id="rId6"/>
    <p:sldId id="281" r:id="rId7"/>
    <p:sldId id="323" r:id="rId8"/>
    <p:sldId id="2146847261" r:id="rId9"/>
    <p:sldId id="2146847278" r:id="rId10"/>
    <p:sldId id="351" r:id="rId11"/>
    <p:sldId id="2146847269" r:id="rId12"/>
    <p:sldId id="322" r:id="rId13"/>
    <p:sldId id="2146847274" r:id="rId14"/>
    <p:sldId id="2146847271" r:id="rId15"/>
    <p:sldId id="312" r:id="rId16"/>
    <p:sldId id="2146847267" r:id="rId17"/>
    <p:sldId id="2146847275" r:id="rId18"/>
    <p:sldId id="2146847262" r:id="rId19"/>
    <p:sldId id="2019" r:id="rId20"/>
    <p:sldId id="286" r:id="rId21"/>
    <p:sldId id="2146847277" r:id="rId22"/>
    <p:sldId id="394" r:id="rId23"/>
    <p:sldId id="2146847283" r:id="rId24"/>
    <p:sldId id="2146847279" r:id="rId25"/>
    <p:sldId id="2146847284" r:id="rId26"/>
    <p:sldId id="2146847280" r:id="rId27"/>
    <p:sldId id="2146847285" r:id="rId28"/>
    <p:sldId id="2146847281" r:id="rId29"/>
    <p:sldId id="2146847286" r:id="rId30"/>
    <p:sldId id="2146847282" r:id="rId31"/>
    <p:sldId id="2146847148" r:id="rId32"/>
    <p:sldId id="214684726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0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527D25-2DE7-D0C7-98A1-BC1284C4E10E}" name="Chris Welby (MHHSProgramme)" initials="C(" userId="S::chris.welby@mhhsprogramme.co.uk::d454d449-11d2-4605-a769-61ff65980379" providerId="AD"/>
  <p188:author id="{2CCB9241-A267-9E1F-3DBC-932BD129FDF6}" name="Kate Goodman (MHHSProgramme)" initials="KG(" userId="Kate Goodman (MHHSProgramme)" providerId="None"/>
  <p188:author id="{9BA3CE58-3078-0EE9-011B-1CCA5F68526F}" name="Jason Brogden (MHHSProgramme)" initials="J(" userId="S::jason.brogden@mhhsprogramme.co.uk::05ed8222-3df4-48c7-9e19-4fc8f28a6cac" providerId="AD"/>
  <p188:author id="{AD7ECEB0-85C6-32EE-1E8F-CC31468F2E97}" name="Chris Harden (MHHSProgramme)" initials="C(" userId="S::chris.harden@mhhsprogramme.co.uk::61341da8-abd3-4e11-b780-cac23a092da6" providerId="AD"/>
  <p188:author id="{C24BBBDD-6894-ABCE-4630-702CA12CA51D}" name="Daniaal Choudhury" initials="DC" userId="S::daniaal.choudhury@mhhsprogramme.co.uk::5fbbda3a-897d-450e-a0f1-312c98de7cd3" providerId="AD"/>
  <p188:author id="{883B7FEA-DCDD-AF2D-7EDF-2B36D3D47BB6}" name="Keith Clark (MHHSProgramme)" initials="KC(" userId="Keith Clark (MHHSProgramme)"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9EAFE"/>
    <a:srgbClr val="D0D2FE"/>
    <a:srgbClr val="02B4AC"/>
    <a:srgbClr val="5160FC"/>
    <a:srgbClr val="FF3B48"/>
    <a:srgbClr val="00B4AC"/>
    <a:srgbClr val="E7F3F2"/>
    <a:srgbClr val="CCE6E4"/>
    <a:srgbClr val="BCEEC9"/>
    <a:srgbClr val="CDEE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88D33C-AB8D-4CDC-8688-5510D9F1A34A}" v="41" dt="2022-08-05T10:20:25.188"/>
    <p1510:client id="{D6067121-F2D4-D440-9BD0-E83AFE618B1B}" v="19" dt="2022-08-05T10:45:58.2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50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598263-B95E-AA4C-95CD-E3CD8DA2640A}" type="datetimeFigureOut">
              <a:rPr lang="en-GB" smtClean="0"/>
              <a:t>15/08/2022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AA2758-3224-6149-9B77-93EC5960016B}" type="slidenum">
              <a:rPr lang="en-GB" smtClean="0"/>
              <a:t>‹#›</a:t>
            </a:fld>
            <a:endParaRPr lang="en-GB"/>
          </a:p>
        </p:txBody>
      </p:sp>
    </p:spTree>
    <p:extLst>
      <p:ext uri="{BB962C8B-B14F-4D97-AF65-F5344CB8AC3E}">
        <p14:creationId xmlns:p14="http://schemas.microsoft.com/office/powerpoint/2010/main" val="2554803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5AA2758-3224-6149-9B77-93EC5960016B}" type="slidenum">
              <a:rPr lang="en-GB" smtClean="0"/>
              <a:t>1</a:t>
            </a:fld>
            <a:endParaRPr lang="en-GB"/>
          </a:p>
        </p:txBody>
      </p:sp>
    </p:spTree>
    <p:extLst>
      <p:ext uri="{BB962C8B-B14F-4D97-AF65-F5344CB8AC3E}">
        <p14:creationId xmlns:p14="http://schemas.microsoft.com/office/powerpoint/2010/main" val="3726024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5AA2758-3224-6149-9B77-93EC5960016B}" type="slidenum">
              <a:rPr lang="en-GB" smtClean="0"/>
              <a:t>25</a:t>
            </a:fld>
            <a:endParaRPr lang="en-GB"/>
          </a:p>
        </p:txBody>
      </p:sp>
    </p:spTree>
    <p:extLst>
      <p:ext uri="{BB962C8B-B14F-4D97-AF65-F5344CB8AC3E}">
        <p14:creationId xmlns:p14="http://schemas.microsoft.com/office/powerpoint/2010/main" val="3759884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5AA2758-3224-6149-9B77-93EC5960016B}" type="slidenum">
              <a:rPr lang="en-GB" smtClean="0"/>
              <a:t>28</a:t>
            </a:fld>
            <a:endParaRPr lang="en-GB"/>
          </a:p>
        </p:txBody>
      </p:sp>
    </p:spTree>
    <p:extLst>
      <p:ext uri="{BB962C8B-B14F-4D97-AF65-F5344CB8AC3E}">
        <p14:creationId xmlns:p14="http://schemas.microsoft.com/office/powerpoint/2010/main" val="2715711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75AA2758-3224-6149-9B77-93EC5960016B}" type="slidenum">
              <a:rPr lang="en-GB" smtClean="0"/>
              <a:t>2</a:t>
            </a:fld>
            <a:endParaRPr lang="en-GB"/>
          </a:p>
        </p:txBody>
      </p:sp>
    </p:spTree>
    <p:extLst>
      <p:ext uri="{BB962C8B-B14F-4D97-AF65-F5344CB8AC3E}">
        <p14:creationId xmlns:p14="http://schemas.microsoft.com/office/powerpoint/2010/main" val="617984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A4F18B-60DE-B546-BE3B-ED295F1639AB}" type="slidenum">
              <a:rPr lang="en-US" smtClean="0"/>
              <a:t>7</a:t>
            </a:fld>
            <a:endParaRPr lang="en-US"/>
          </a:p>
        </p:txBody>
      </p:sp>
    </p:spTree>
    <p:extLst>
      <p:ext uri="{BB962C8B-B14F-4D97-AF65-F5344CB8AC3E}">
        <p14:creationId xmlns:p14="http://schemas.microsoft.com/office/powerpoint/2010/main" val="572794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A4F18B-60DE-B546-BE3B-ED295F1639AB}" type="slidenum">
              <a:rPr lang="en-US" smtClean="0"/>
              <a:t>14</a:t>
            </a:fld>
            <a:endParaRPr lang="en-US"/>
          </a:p>
        </p:txBody>
      </p:sp>
    </p:spTree>
    <p:extLst>
      <p:ext uri="{BB962C8B-B14F-4D97-AF65-F5344CB8AC3E}">
        <p14:creationId xmlns:p14="http://schemas.microsoft.com/office/powerpoint/2010/main" val="70412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5AA2758-3224-6149-9B77-93EC5960016B}" type="slidenum">
              <a:rPr lang="en-GB" smtClean="0"/>
              <a:t>15</a:t>
            </a:fld>
            <a:endParaRPr lang="en-GB"/>
          </a:p>
        </p:txBody>
      </p:sp>
    </p:spTree>
    <p:extLst>
      <p:ext uri="{BB962C8B-B14F-4D97-AF65-F5344CB8AC3E}">
        <p14:creationId xmlns:p14="http://schemas.microsoft.com/office/powerpoint/2010/main" val="1305981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3DA4F18B-60DE-B546-BE3B-ED295F1639AB}" type="slidenum">
              <a:rPr lang="en-US" smtClean="0"/>
              <a:t>16</a:t>
            </a:fld>
            <a:endParaRPr lang="en-US"/>
          </a:p>
        </p:txBody>
      </p:sp>
    </p:spTree>
    <p:extLst>
      <p:ext uri="{BB962C8B-B14F-4D97-AF65-F5344CB8AC3E}">
        <p14:creationId xmlns:p14="http://schemas.microsoft.com/office/powerpoint/2010/main" val="2527047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5AA2758-3224-6149-9B77-93EC5960016B}" type="slidenum">
              <a:rPr lang="en-GB" smtClean="0"/>
              <a:t>19</a:t>
            </a:fld>
            <a:endParaRPr lang="en-GB"/>
          </a:p>
        </p:txBody>
      </p:sp>
    </p:spTree>
    <p:extLst>
      <p:ext uri="{BB962C8B-B14F-4D97-AF65-F5344CB8AC3E}">
        <p14:creationId xmlns:p14="http://schemas.microsoft.com/office/powerpoint/2010/main" val="3100985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5AA2758-3224-6149-9B77-93EC5960016B}" type="slidenum">
              <a:rPr lang="en-GB" smtClean="0"/>
              <a:t>21</a:t>
            </a:fld>
            <a:endParaRPr lang="en-GB"/>
          </a:p>
        </p:txBody>
      </p:sp>
    </p:spTree>
    <p:extLst>
      <p:ext uri="{BB962C8B-B14F-4D97-AF65-F5344CB8AC3E}">
        <p14:creationId xmlns:p14="http://schemas.microsoft.com/office/powerpoint/2010/main" val="602336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5AA2758-3224-6149-9B77-93EC5960016B}" type="slidenum">
              <a:rPr lang="en-GB" smtClean="0"/>
              <a:t>23</a:t>
            </a:fld>
            <a:endParaRPr lang="en-GB"/>
          </a:p>
        </p:txBody>
      </p:sp>
    </p:spTree>
    <p:extLst>
      <p:ext uri="{BB962C8B-B14F-4D97-AF65-F5344CB8AC3E}">
        <p14:creationId xmlns:p14="http://schemas.microsoft.com/office/powerpoint/2010/main" val="7090460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8.emf"/><Relationship Id="rId4" Type="http://schemas.openxmlformats.org/officeDocument/2006/relationships/oleObject" Target="../embeddings/oleObject1.bin"/></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accent1"/>
        </a:solidFill>
        <a:effectLst/>
      </p:bgPr>
    </p:bg>
    <p:spTree>
      <p:nvGrpSpPr>
        <p:cNvPr id="1" name=""/>
        <p:cNvGrpSpPr/>
        <p:nvPr/>
      </p:nvGrpSpPr>
      <p:grpSpPr>
        <a:xfrm>
          <a:off x="0" y="0"/>
          <a:ext cx="0" cy="0"/>
          <a:chOff x="0" y="0"/>
          <a:chExt cx="0" cy="0"/>
        </a:xfrm>
      </p:grpSpPr>
      <p:sp>
        <p:nvSpPr>
          <p:cNvPr id="77" name="object 22">
            <a:extLst>
              <a:ext uri="{FF2B5EF4-FFF2-40B4-BE49-F238E27FC236}">
                <a16:creationId xmlns:a16="http://schemas.microsoft.com/office/drawing/2014/main" id="{3A812725-A765-7446-935C-AF297F7BBBE0}"/>
              </a:ext>
            </a:extLst>
          </p:cNvPr>
          <p:cNvSpPr txBox="1">
            <a:spLocks noGrp="1"/>
          </p:cNvSpPr>
          <p:nvPr>
            <p:ph type="title" hasCustomPrompt="1"/>
          </p:nvPr>
        </p:nvSpPr>
        <p:spPr>
          <a:xfrm>
            <a:off x="309796" y="3016434"/>
            <a:ext cx="11557369" cy="2563814"/>
          </a:xfrm>
          <a:prstGeom prst="rect">
            <a:avLst/>
          </a:prstGeom>
        </p:spPr>
        <p:txBody>
          <a:bodyPr vert="horz" wrap="square" lIns="0" tIns="0" rIns="0" bIns="0" rtlCol="0" anchor="t">
            <a:noAutofit/>
          </a:bodyPr>
          <a:lstStyle>
            <a:lvl1pPr>
              <a:defRPr sz="6000" baseline="0">
                <a:solidFill>
                  <a:schemeClr val="bg2"/>
                </a:solidFill>
              </a:defRPr>
            </a:lvl1pPr>
          </a:lstStyle>
          <a:p>
            <a:pPr marL="7702" marR="3081">
              <a:lnSpc>
                <a:spcPts val="6501"/>
              </a:lnSpc>
              <a:spcBef>
                <a:spcPts val="819"/>
              </a:spcBef>
            </a:pPr>
            <a:r>
              <a:rPr lang="en-GB" sz="6004" spc="-76"/>
              <a:t>Presentation title</a:t>
            </a:r>
            <a:endParaRPr sz="6004"/>
          </a:p>
        </p:txBody>
      </p:sp>
      <p:sp>
        <p:nvSpPr>
          <p:cNvPr id="78" name="object 23">
            <a:extLst>
              <a:ext uri="{FF2B5EF4-FFF2-40B4-BE49-F238E27FC236}">
                <a16:creationId xmlns:a16="http://schemas.microsoft.com/office/drawing/2014/main" id="{9627D275-D64E-B04D-A318-D4A3D7DD6792}"/>
              </a:ext>
            </a:extLst>
          </p:cNvPr>
          <p:cNvSpPr/>
          <p:nvPr userDrawn="1"/>
        </p:nvSpPr>
        <p:spPr>
          <a:xfrm>
            <a:off x="317500" y="3016434"/>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79" name="object 24">
            <a:extLst>
              <a:ext uri="{FF2B5EF4-FFF2-40B4-BE49-F238E27FC236}">
                <a16:creationId xmlns:a16="http://schemas.microsoft.com/office/drawing/2014/main" id="{E7AFC72E-D21F-BB49-901B-34CE37001F0B}"/>
              </a:ext>
            </a:extLst>
          </p:cNvPr>
          <p:cNvSpPr/>
          <p:nvPr userDrawn="1"/>
        </p:nvSpPr>
        <p:spPr>
          <a:xfrm>
            <a:off x="317500" y="5659541"/>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6" name="Date Placeholder 5">
            <a:extLst>
              <a:ext uri="{FF2B5EF4-FFF2-40B4-BE49-F238E27FC236}">
                <a16:creationId xmlns:a16="http://schemas.microsoft.com/office/drawing/2014/main" id="{D194FBB1-9994-594D-B4FE-5C838120BBDC}"/>
              </a:ext>
            </a:extLst>
          </p:cNvPr>
          <p:cNvSpPr>
            <a:spLocks noGrp="1"/>
          </p:cNvSpPr>
          <p:nvPr>
            <p:ph type="dt" sz="half" idx="10"/>
          </p:nvPr>
        </p:nvSpPr>
        <p:spPr>
          <a:xfrm>
            <a:off x="309797" y="6183199"/>
            <a:ext cx="1252304" cy="359904"/>
          </a:xfrm>
        </p:spPr>
        <p:txBody>
          <a:bodyPr lIns="0" tIns="0" rIns="0" bIns="0" anchor="t"/>
          <a:lstStyle>
            <a:lvl1pPr marL="7702" algn="l" defTabSz="914400" rtl="0" eaLnBrk="1" latinLnBrk="0" hangingPunct="1">
              <a:defRPr lang="en-GB" sz="1243" kern="1200" spc="-36" smtClean="0">
                <a:solidFill>
                  <a:srgbClr val="FFFFFF"/>
                </a:solidFill>
                <a:latin typeface="Arial"/>
                <a:ea typeface="+mn-ea"/>
                <a:cs typeface="Arial"/>
              </a:defRPr>
            </a:lvl1pPr>
          </a:lstStyle>
          <a:p>
            <a:fld id="{1E221D33-3BEF-884F-B10F-57F5C0ACCE11}" type="datetime1">
              <a:rPr lang="en-GB" smtClean="0"/>
              <a:t>15/08/2022</a:t>
            </a:fld>
            <a:endParaRPr lang="en-GB"/>
          </a:p>
        </p:txBody>
      </p:sp>
      <p:sp>
        <p:nvSpPr>
          <p:cNvPr id="84" name="Text Placeholder 83">
            <a:extLst>
              <a:ext uri="{FF2B5EF4-FFF2-40B4-BE49-F238E27FC236}">
                <a16:creationId xmlns:a16="http://schemas.microsoft.com/office/drawing/2014/main" id="{E525535E-EFCC-0B41-851E-9EBA858A3EF1}"/>
              </a:ext>
            </a:extLst>
          </p:cNvPr>
          <p:cNvSpPr>
            <a:spLocks noGrp="1"/>
          </p:cNvSpPr>
          <p:nvPr>
            <p:ph type="body" sz="quarter" idx="11" hasCustomPrompt="1"/>
          </p:nvPr>
        </p:nvSpPr>
        <p:spPr>
          <a:xfrm>
            <a:off x="317500" y="5738809"/>
            <a:ext cx="7747000" cy="365122"/>
          </a:xfrm>
        </p:spPr>
        <p:txBody>
          <a:bodyPr lIns="0" tIns="0" rIns="0" bIns="0">
            <a:no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Subtitle</a:t>
            </a:r>
          </a:p>
        </p:txBody>
      </p:sp>
      <p:pic>
        <p:nvPicPr>
          <p:cNvPr id="8" name="Graphic 7">
            <a:extLst>
              <a:ext uri="{FF2B5EF4-FFF2-40B4-BE49-F238E27FC236}">
                <a16:creationId xmlns:a16="http://schemas.microsoft.com/office/drawing/2014/main" id="{24D4666D-794D-704D-A6E2-538ECC652D9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9797" y="314898"/>
            <a:ext cx="2318400" cy="681462"/>
          </a:xfrm>
          <a:prstGeom prst="rect">
            <a:avLst/>
          </a:prstGeom>
        </p:spPr>
      </p:pic>
    </p:spTree>
    <p:extLst>
      <p:ext uri="{BB962C8B-B14F-4D97-AF65-F5344CB8AC3E}">
        <p14:creationId xmlns:p14="http://schemas.microsoft.com/office/powerpoint/2010/main" val="222611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Slide 6">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6" name="Freeform 75">
            <a:extLst>
              <a:ext uri="{FF2B5EF4-FFF2-40B4-BE49-F238E27FC236}">
                <a16:creationId xmlns:a16="http://schemas.microsoft.com/office/drawing/2014/main" id="{1655B42D-6291-5D4E-B9CC-8B8FF50C6EB1}"/>
              </a:ext>
            </a:extLst>
          </p:cNvPr>
          <p:cNvSpPr/>
          <p:nvPr userDrawn="1"/>
        </p:nvSpPr>
        <p:spPr>
          <a:xfrm>
            <a:off x="6082642" y="703780"/>
            <a:ext cx="6366" cy="6154220"/>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a:p>
        </p:txBody>
      </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6082642" y="703534"/>
            <a:ext cx="6109358" cy="6154220"/>
          </a:xfrm>
        </p:spPr>
        <p:txBody>
          <a:bodyPr anchor="ctr"/>
          <a:lstStyle>
            <a:lvl1pPr algn="ctr">
              <a:defRPr/>
            </a:lvl1pPr>
          </a:lstStyle>
          <a:p>
            <a:endParaRPr lang="en-GB"/>
          </a:p>
        </p:txBody>
      </p:sp>
      <p:sp>
        <p:nvSpPr>
          <p:cNvPr id="43" name="Text Placeholder 42">
            <a:extLst>
              <a:ext uri="{FF2B5EF4-FFF2-40B4-BE49-F238E27FC236}">
                <a16:creationId xmlns:a16="http://schemas.microsoft.com/office/drawing/2014/main" id="{89FF5593-6CC8-054D-88F6-35E45966D4BF}"/>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sp>
        <p:nvSpPr>
          <p:cNvPr id="49" name="Date Placeholder 3">
            <a:extLst>
              <a:ext uri="{FF2B5EF4-FFF2-40B4-BE49-F238E27FC236}">
                <a16:creationId xmlns:a16="http://schemas.microsoft.com/office/drawing/2014/main" id="{899793CC-9355-3240-A589-4E2569CB909D}"/>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D9953351-230A-B447-9CE4-8AD88F06B66E}" type="datetime1">
              <a:rPr lang="en-GB" smtClean="0"/>
              <a:t>15/08/2022</a:t>
            </a:fld>
            <a:endParaRPr lang="en-GB"/>
          </a:p>
        </p:txBody>
      </p:sp>
      <p:sp>
        <p:nvSpPr>
          <p:cNvPr id="50" name="Footer Placeholder 4">
            <a:extLst>
              <a:ext uri="{FF2B5EF4-FFF2-40B4-BE49-F238E27FC236}">
                <a16:creationId xmlns:a16="http://schemas.microsoft.com/office/drawing/2014/main" id="{6C8EC80A-C520-A241-A11B-7DAE82036893}"/>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pic>
        <p:nvPicPr>
          <p:cNvPr id="14" name="Graphic 13">
            <a:extLst>
              <a:ext uri="{FF2B5EF4-FFF2-40B4-BE49-F238E27FC236}">
                <a16:creationId xmlns:a16="http://schemas.microsoft.com/office/drawing/2014/main" id="{E946CC07-7050-B749-B323-CA504ABAA71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3756009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Slide 7">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6" name="Freeform 75">
            <a:extLst>
              <a:ext uri="{FF2B5EF4-FFF2-40B4-BE49-F238E27FC236}">
                <a16:creationId xmlns:a16="http://schemas.microsoft.com/office/drawing/2014/main" id="{1655B42D-6291-5D4E-B9CC-8B8FF50C6EB1}"/>
              </a:ext>
            </a:extLst>
          </p:cNvPr>
          <p:cNvSpPr/>
          <p:nvPr userDrawn="1"/>
        </p:nvSpPr>
        <p:spPr>
          <a:xfrm>
            <a:off x="6082642" y="703780"/>
            <a:ext cx="6366" cy="6154220"/>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a:p>
        </p:txBody>
      </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6082642" y="714374"/>
            <a:ext cx="6109358" cy="6143379"/>
          </a:xfrm>
        </p:spPr>
        <p:txBody>
          <a:bodyPr anchor="ctr"/>
          <a:lstStyle>
            <a:lvl1pPr algn="ctr">
              <a:defRPr>
                <a:solidFill>
                  <a:schemeClr val="bg1"/>
                </a:solidFill>
              </a:defRPr>
            </a:lvl1pPr>
          </a:lstStyle>
          <a:p>
            <a:endParaRPr lang="en-GB"/>
          </a:p>
        </p:txBody>
      </p:sp>
      <p:sp>
        <p:nvSpPr>
          <p:cNvPr id="12" name="Date Placeholder 3">
            <a:extLst>
              <a:ext uri="{FF2B5EF4-FFF2-40B4-BE49-F238E27FC236}">
                <a16:creationId xmlns:a16="http://schemas.microsoft.com/office/drawing/2014/main" id="{236708FA-69DA-BD4B-8D48-0C589473AD6A}"/>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938C61D5-DAF2-8849-A5A9-FB3E84D9B59E}" type="datetime1">
              <a:rPr lang="en-GB" smtClean="0"/>
              <a:t>15/08/2022</a:t>
            </a:fld>
            <a:endParaRPr lang="en-GB"/>
          </a:p>
        </p:txBody>
      </p:sp>
      <p:sp>
        <p:nvSpPr>
          <p:cNvPr id="13" name="Footer Placeholder 4">
            <a:extLst>
              <a:ext uri="{FF2B5EF4-FFF2-40B4-BE49-F238E27FC236}">
                <a16:creationId xmlns:a16="http://schemas.microsoft.com/office/drawing/2014/main" id="{46A8014C-43F0-3143-9032-950C5CECC5BC}"/>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15" name="Text Placeholder 42">
            <a:extLst>
              <a:ext uri="{FF2B5EF4-FFF2-40B4-BE49-F238E27FC236}">
                <a16:creationId xmlns:a16="http://schemas.microsoft.com/office/drawing/2014/main" id="{80A75A5C-EFCF-AA41-831C-BE9B1E54DCAE}"/>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pic>
        <p:nvPicPr>
          <p:cNvPr id="14" name="Graphic 13">
            <a:extLst>
              <a:ext uri="{FF2B5EF4-FFF2-40B4-BE49-F238E27FC236}">
                <a16:creationId xmlns:a16="http://schemas.microsoft.com/office/drawing/2014/main" id="{F2A8DB7B-B93E-CA49-94CB-E7076C0D916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11555653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End slide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768600" y="824881"/>
            <a:ext cx="6654800" cy="5329333"/>
          </a:xfrm>
        </p:spPr>
        <p:txBody>
          <a:bodyPr lIns="0" tIns="0" rIns="0" bIns="0" anchor="ctr">
            <a:noAutofit/>
          </a:bodyPr>
          <a:lstStyle>
            <a:lvl1pPr marL="0" marR="3081" indent="0" algn="ctr" defTabSz="914400" rtl="0" eaLnBrk="1" latinLnBrk="0" hangingPunct="1">
              <a:lnSpc>
                <a:spcPct val="90000"/>
              </a:lnSpc>
              <a:spcBef>
                <a:spcPts val="0"/>
              </a:spcBef>
              <a:buNone/>
              <a:defRPr lang="en-GB" sz="10000" kern="1200" spc="-58"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Text Placeholder 16">
            <a:extLst>
              <a:ext uri="{FF2B5EF4-FFF2-40B4-BE49-F238E27FC236}">
                <a16:creationId xmlns:a16="http://schemas.microsoft.com/office/drawing/2014/main" id="{9355C4ED-F29C-D048-9612-125CC0A8C72C}"/>
              </a:ext>
            </a:extLst>
          </p:cNvPr>
          <p:cNvSpPr>
            <a:spLocks noGrp="1"/>
          </p:cNvSpPr>
          <p:nvPr>
            <p:ph type="body" sz="quarter" idx="14"/>
          </p:nvPr>
        </p:nvSpPr>
        <p:spPr>
          <a:xfrm>
            <a:off x="309563" y="824881"/>
            <a:ext cx="2459037" cy="1981819"/>
          </a:xfrm>
        </p:spPr>
        <p:txBody>
          <a:bodyPr lIns="0" tIns="0" rIns="0" bIns="0">
            <a:noAutofit/>
          </a:bodyPr>
          <a:lstStyle>
            <a:lvl1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1pPr>
            <a:lvl2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2pPr>
            <a:lvl3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3pPr>
            <a:lvl4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4pPr>
            <a:lvl5pPr marL="0" indent="0" algn="l" defTabSz="914400" rtl="0" eaLnBrk="1" latinLnBrk="0" hangingPunct="1">
              <a:lnSpc>
                <a:spcPct val="114000"/>
              </a:lnSpc>
              <a:spcBef>
                <a:spcPct val="0"/>
              </a:spcBef>
              <a:buFont typeface="Arial" panose="020B0604020202020204" pitchFamily="34" charset="0"/>
              <a:buNone/>
              <a:tabLst/>
              <a:defRPr lang="en-GB" sz="1150" kern="1200" spc="0" baseline="0" dirty="0" smtClean="0">
                <a:solidFill>
                  <a:schemeClr val="bg1"/>
                </a:solidFill>
                <a:latin typeface="Arial"/>
                <a:ea typeface="+mn-ea"/>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0" name="Graphic 9">
            <a:extLst>
              <a:ext uri="{FF2B5EF4-FFF2-40B4-BE49-F238E27FC236}">
                <a16:creationId xmlns:a16="http://schemas.microsoft.com/office/drawing/2014/main" id="{1BF46656-EDC9-A446-B733-34D2530A422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3603409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d slide Re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768600" y="824881"/>
            <a:ext cx="6654800" cy="5329333"/>
          </a:xfrm>
        </p:spPr>
        <p:txBody>
          <a:bodyPr lIns="0" tIns="0" rIns="0" bIns="0" anchor="ctr">
            <a:noAutofit/>
          </a:bodyPr>
          <a:lstStyle>
            <a:lvl1pPr marL="0" marR="3081" indent="0" algn="ctr" defTabSz="914400" rtl="0" eaLnBrk="1" latinLnBrk="0" hangingPunct="1">
              <a:lnSpc>
                <a:spcPct val="90000"/>
              </a:lnSpc>
              <a:spcBef>
                <a:spcPts val="0"/>
              </a:spcBef>
              <a:buNone/>
              <a:defRPr lang="en-GB" sz="10000" kern="1200" spc="-58"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Text Placeholder 16">
            <a:extLst>
              <a:ext uri="{FF2B5EF4-FFF2-40B4-BE49-F238E27FC236}">
                <a16:creationId xmlns:a16="http://schemas.microsoft.com/office/drawing/2014/main" id="{9355C4ED-F29C-D048-9612-125CC0A8C72C}"/>
              </a:ext>
            </a:extLst>
          </p:cNvPr>
          <p:cNvSpPr>
            <a:spLocks noGrp="1"/>
          </p:cNvSpPr>
          <p:nvPr>
            <p:ph type="body" sz="quarter" idx="14"/>
          </p:nvPr>
        </p:nvSpPr>
        <p:spPr>
          <a:xfrm>
            <a:off x="309563" y="824881"/>
            <a:ext cx="2459037" cy="1981819"/>
          </a:xfrm>
        </p:spPr>
        <p:txBody>
          <a:bodyPr lIns="0" tIns="0" rIns="0" bIns="0">
            <a:noAutofit/>
          </a:bodyPr>
          <a:lstStyle>
            <a:lvl1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1pPr>
            <a:lvl2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2pPr>
            <a:lvl3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3pPr>
            <a:lvl4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4pPr>
            <a:lvl5pPr marL="0" indent="0" algn="l" defTabSz="914400" rtl="0" eaLnBrk="1" latinLnBrk="0" hangingPunct="1">
              <a:lnSpc>
                <a:spcPct val="114000"/>
              </a:lnSpc>
              <a:spcBef>
                <a:spcPct val="0"/>
              </a:spcBef>
              <a:buFont typeface="Arial" panose="020B0604020202020204" pitchFamily="34" charset="0"/>
              <a:buNone/>
              <a:tabLst/>
              <a:defRPr lang="en-GB" sz="1150" kern="1200" spc="0" baseline="0" dirty="0" smtClean="0">
                <a:solidFill>
                  <a:schemeClr val="bg1"/>
                </a:solidFill>
                <a:latin typeface="Arial"/>
                <a:ea typeface="+mn-ea"/>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5" name="Graphic 14">
            <a:extLst>
              <a:ext uri="{FF2B5EF4-FFF2-40B4-BE49-F238E27FC236}">
                <a16:creationId xmlns:a16="http://schemas.microsoft.com/office/drawing/2014/main" id="{5ACAB7D5-60D9-8C40-8A10-A70B72FB317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12285122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9_Title and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bg1"/>
                </a:solidFill>
              </a:defRPr>
            </a:lvl1pPr>
          </a:lstStyle>
          <a:p>
            <a:fld id="{223C8A1D-C690-374A-BBAF-BE150B79E8D3}" type="slidenum">
              <a:rPr lang="en-GB" smtClean="0"/>
              <a:pPr/>
              <a:t>‹#›</a:t>
            </a:fld>
            <a:endParaRPr lang="en-GB"/>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71698" y="824881"/>
            <a:ext cx="7087996" cy="5329333"/>
          </a:xfrm>
        </p:spPr>
        <p:txBody>
          <a:bodyPr lIns="0" tIns="0" rIns="0" bIns="0">
            <a:noAutofit/>
          </a:bodyPr>
          <a:lstStyle>
            <a:lvl1pPr marL="0" marR="3081" indent="0" algn="l" defTabSz="914400" rtl="0" eaLnBrk="1" latinLnBrk="0" hangingPunct="1">
              <a:lnSpc>
                <a:spcPct val="90000"/>
              </a:lnSpc>
              <a:spcBef>
                <a:spcPts val="0"/>
              </a:spcBef>
              <a:buNone/>
              <a:defRPr lang="en-GB" sz="5000" kern="1200" spc="-58"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1200"/>
              </a:spcBef>
              <a:buNone/>
              <a:defRPr lang="en-GB" sz="42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a:p>
            <a:pPr lvl="1"/>
            <a:r>
              <a:rPr lang="en-GB"/>
              <a:t>Second level</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263414B6-4E29-ED45-A571-82A356036AAC}" type="datetime1">
              <a:rPr lang="en-GB" smtClean="0"/>
              <a:t>15/08/2022</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pic>
        <p:nvPicPr>
          <p:cNvPr id="17" name="Graphic 16">
            <a:extLst>
              <a:ext uri="{FF2B5EF4-FFF2-40B4-BE49-F238E27FC236}">
                <a16:creationId xmlns:a16="http://schemas.microsoft.com/office/drawing/2014/main" id="{AADB55DD-B6F5-2E46-9052-B9ADDEF5B1B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3505080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7_Title and Content">
    <p:bg>
      <p:bgPr>
        <a:solidFill>
          <a:srgbClr val="00B4A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bg1"/>
                </a:solidFill>
              </a:defRPr>
            </a:lvl1pPr>
          </a:lstStyle>
          <a:p>
            <a:fld id="{223C8A1D-C690-374A-BBAF-BE150B79E8D3}" type="slidenum">
              <a:rPr lang="en-GB" smtClean="0"/>
              <a:pPr/>
              <a:t>‹#›</a:t>
            </a:fld>
            <a:endParaRPr lang="en-GB"/>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71698" y="824881"/>
            <a:ext cx="7087996" cy="5329333"/>
          </a:xfrm>
        </p:spPr>
        <p:txBody>
          <a:bodyPr lIns="0" tIns="0" rIns="0" bIns="0">
            <a:noAutofit/>
          </a:bodyPr>
          <a:lstStyle>
            <a:lvl1pPr marL="0" marR="3081" indent="0" algn="l" defTabSz="914400" rtl="0" eaLnBrk="1" latinLnBrk="0" hangingPunct="1">
              <a:lnSpc>
                <a:spcPct val="90000"/>
              </a:lnSpc>
              <a:spcBef>
                <a:spcPts val="0"/>
              </a:spcBef>
              <a:buNone/>
              <a:defRPr lang="en-GB" sz="5000" kern="1200" spc="-58"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1200"/>
              </a:spcBef>
              <a:buNone/>
              <a:defRPr lang="en-GB" sz="42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a:p>
            <a:pPr lvl="1"/>
            <a:r>
              <a:rPr lang="en-GB"/>
              <a:t>Second level</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4FD11869-2CAD-924A-B68E-9CA278F109C0}" type="datetime1">
              <a:rPr lang="en-GB" smtClean="0"/>
              <a:t>15/08/2022</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pic>
        <p:nvPicPr>
          <p:cNvPr id="17" name="Graphic 16">
            <a:extLst>
              <a:ext uri="{FF2B5EF4-FFF2-40B4-BE49-F238E27FC236}">
                <a16:creationId xmlns:a16="http://schemas.microsoft.com/office/drawing/2014/main" id="{C1348C67-86CC-B740-B6C8-079D8C3C3F8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1495024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6_Title and Content">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bg1"/>
                </a:solidFill>
              </a:defRPr>
            </a:lvl1pPr>
          </a:lstStyle>
          <a:p>
            <a:fld id="{223C8A1D-C690-374A-BBAF-BE150B79E8D3}" type="slidenum">
              <a:rPr lang="en-GB" smtClean="0"/>
              <a:pPr/>
              <a:t>‹#›</a:t>
            </a:fld>
            <a:endParaRPr lang="en-GB"/>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71698" y="824881"/>
            <a:ext cx="7087996" cy="5329333"/>
          </a:xfrm>
        </p:spPr>
        <p:txBody>
          <a:bodyPr lIns="0" tIns="0" rIns="0" bIns="0">
            <a:noAutofit/>
          </a:bodyPr>
          <a:lstStyle>
            <a:lvl1pPr marL="0" marR="3081" indent="0" algn="l" defTabSz="914400" rtl="0" eaLnBrk="1" latinLnBrk="0" hangingPunct="1">
              <a:lnSpc>
                <a:spcPct val="90000"/>
              </a:lnSpc>
              <a:spcBef>
                <a:spcPts val="0"/>
              </a:spcBef>
              <a:buNone/>
              <a:defRPr lang="en-GB" sz="5000" kern="1200" spc="-58"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1200"/>
              </a:spcBef>
              <a:buNone/>
              <a:defRPr lang="en-GB" sz="42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a:p>
            <a:pPr lvl="1"/>
            <a:r>
              <a:rPr lang="en-GB"/>
              <a:t>Second level</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FA011F0B-B00C-5E4F-927E-EDF4718E2998}" type="datetime1">
              <a:rPr lang="en-GB" smtClean="0"/>
              <a:t>15/08/2022</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pic>
        <p:nvPicPr>
          <p:cNvPr id="17" name="Graphic 16">
            <a:extLst>
              <a:ext uri="{FF2B5EF4-FFF2-40B4-BE49-F238E27FC236}">
                <a16:creationId xmlns:a16="http://schemas.microsoft.com/office/drawing/2014/main" id="{6F4EE6CF-6194-F64A-A78A-1A963DE0F62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30385886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8_Title and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bg1"/>
                </a:solidFill>
              </a:defRPr>
            </a:lvl1pPr>
          </a:lstStyle>
          <a:p>
            <a:fld id="{223C8A1D-C690-374A-BBAF-BE150B79E8D3}" type="slidenum">
              <a:rPr lang="en-GB" smtClean="0"/>
              <a:pPr/>
              <a:t>‹#›</a:t>
            </a:fld>
            <a:endParaRPr lang="en-GB"/>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71698" y="824881"/>
            <a:ext cx="7087996" cy="5329333"/>
          </a:xfrm>
        </p:spPr>
        <p:txBody>
          <a:bodyPr lIns="0" tIns="0" rIns="0" bIns="0">
            <a:noAutofit/>
          </a:bodyPr>
          <a:lstStyle>
            <a:lvl1pPr marL="0" marR="3081" indent="0" algn="l" defTabSz="914400" rtl="0" eaLnBrk="1" latinLnBrk="0" hangingPunct="1">
              <a:lnSpc>
                <a:spcPct val="90000"/>
              </a:lnSpc>
              <a:spcBef>
                <a:spcPts val="0"/>
              </a:spcBef>
              <a:buNone/>
              <a:defRPr lang="en-GB" sz="5000" kern="1200" spc="-58"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1200"/>
              </a:spcBef>
              <a:buNone/>
              <a:defRPr lang="en-GB" sz="42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a:p>
            <a:pPr lvl="1"/>
            <a:r>
              <a:rPr lang="en-GB"/>
              <a:t>Second level</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6FDCB8A7-D8C1-474B-BC64-182DA03CFE44}" type="datetime1">
              <a:rPr lang="en-GB" smtClean="0"/>
              <a:t>15/08/2022</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pic>
        <p:nvPicPr>
          <p:cNvPr id="17" name="Graphic 16">
            <a:extLst>
              <a:ext uri="{FF2B5EF4-FFF2-40B4-BE49-F238E27FC236}">
                <a16:creationId xmlns:a16="http://schemas.microsoft.com/office/drawing/2014/main" id="{CEAD88DC-91E8-8240-B22F-7F700A78373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1190055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bg1"/>
                </a:solidFill>
              </a:defRPr>
            </a:lvl1pPr>
          </a:lstStyle>
          <a:p>
            <a:fld id="{223C8A1D-C690-374A-BBAF-BE150B79E8D3}" type="slidenum">
              <a:rPr lang="en-GB" smtClean="0"/>
              <a:pPr/>
              <a:t>‹#›</a:t>
            </a:fld>
            <a:endParaRPr lang="en-GB"/>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309798" y="929379"/>
            <a:ext cx="10499936" cy="355581"/>
          </a:xfrm>
        </p:spPr>
        <p:txBody>
          <a:bodyPr lIns="0" tIns="0" rIns="0" bIns="0">
            <a:normAutofit/>
          </a:bodyPr>
          <a:lstStyle>
            <a:lvl1pPr marL="0" marR="3081" indent="0" algn="l" defTabSz="914400" rtl="0" eaLnBrk="1" latinLnBrk="0" hangingPunct="1">
              <a:lnSpc>
                <a:spcPct val="90000"/>
              </a:lnSpc>
              <a:spcBef>
                <a:spcPts val="0"/>
              </a:spcBef>
              <a:buNone/>
              <a:defRPr lang="en-GB" sz="2500" kern="1200" spc="-9"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F2EF27EE-57C3-2044-A567-50057F3ACB4F}" type="datetime1">
              <a:rPr lang="en-GB" smtClean="0"/>
              <a:t>15/08/2022</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pic>
        <p:nvPicPr>
          <p:cNvPr id="17" name="Graphic 16">
            <a:extLst>
              <a:ext uri="{FF2B5EF4-FFF2-40B4-BE49-F238E27FC236}">
                <a16:creationId xmlns:a16="http://schemas.microsoft.com/office/drawing/2014/main" id="{55F15E7A-8C2A-4D49-9C28-B32F43AB88B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7689836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tx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tx1"/>
                </a:solidFill>
              </a:defRPr>
            </a:lvl1pPr>
          </a:lstStyle>
          <a:p>
            <a:fld id="{223C8A1D-C690-374A-BBAF-BE150B79E8D3}" type="slidenum">
              <a:rPr lang="en-GB" smtClean="0"/>
              <a:pPr/>
              <a:t>‹#›</a:t>
            </a:fld>
            <a:endParaRPr lang="en-GB"/>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309798" y="929379"/>
            <a:ext cx="10499936" cy="355581"/>
          </a:xfrm>
        </p:spPr>
        <p:txBody>
          <a:bodyPr lIns="0" tIns="0" rIns="0" bIns="0">
            <a:normAutofit/>
          </a:bodyPr>
          <a:lstStyle>
            <a:lvl1pPr marL="0" marR="3081" indent="0" algn="l" defTabSz="914400" rtl="0" eaLnBrk="1" latinLnBrk="0" hangingPunct="1">
              <a:lnSpc>
                <a:spcPct val="90000"/>
              </a:lnSpc>
              <a:spcBef>
                <a:spcPts val="0"/>
              </a:spcBef>
              <a:buNone/>
              <a:defRPr lang="en-GB" sz="2500" kern="1200" spc="-9" baseline="0" dirty="0" smtClean="0">
                <a:solidFill>
                  <a:schemeClr val="tx1"/>
                </a:solidFill>
                <a:latin typeface="Arial"/>
                <a:ea typeface="+mn-ea"/>
                <a:cs typeface="Arial"/>
              </a:defRPr>
            </a:lvl1pPr>
            <a:lvl2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p:txBody>
      </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chemeClr val="tx1"/>
                </a:solidFill>
                <a:latin typeface="Arial"/>
                <a:ea typeface="+mn-ea"/>
                <a:cs typeface="Arial"/>
              </a:defRPr>
            </a:lvl1pPr>
          </a:lstStyle>
          <a:p>
            <a:fld id="{37AE9C42-4360-7346-8253-720261CBF977}" type="datetime1">
              <a:rPr lang="en-GB" smtClean="0"/>
              <a:t>15/08/2022</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chemeClr val="tx1"/>
                </a:solidFill>
                <a:latin typeface="Arial"/>
                <a:ea typeface="+mn-ea"/>
                <a:cs typeface="Arial"/>
              </a:defRPr>
            </a:lvl1pPr>
          </a:lstStyle>
          <a:p>
            <a:endParaRPr lang="en-GB"/>
          </a:p>
        </p:txBody>
      </p:sp>
    </p:spTree>
    <p:extLst>
      <p:ext uri="{BB962C8B-B14F-4D97-AF65-F5344CB8AC3E}">
        <p14:creationId xmlns:p14="http://schemas.microsoft.com/office/powerpoint/2010/main" val="359336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Aqua">
    <p:bg>
      <p:bgPr>
        <a:solidFill>
          <a:srgbClr val="00B4AC"/>
        </a:solidFill>
        <a:effectLst/>
      </p:bgPr>
    </p:bg>
    <p:spTree>
      <p:nvGrpSpPr>
        <p:cNvPr id="1" name=""/>
        <p:cNvGrpSpPr/>
        <p:nvPr/>
      </p:nvGrpSpPr>
      <p:grpSpPr>
        <a:xfrm>
          <a:off x="0" y="0"/>
          <a:ext cx="0" cy="0"/>
          <a:chOff x="0" y="0"/>
          <a:chExt cx="0" cy="0"/>
        </a:xfrm>
      </p:grpSpPr>
      <p:sp>
        <p:nvSpPr>
          <p:cNvPr id="77" name="object 22">
            <a:extLst>
              <a:ext uri="{FF2B5EF4-FFF2-40B4-BE49-F238E27FC236}">
                <a16:creationId xmlns:a16="http://schemas.microsoft.com/office/drawing/2014/main" id="{3A812725-A765-7446-935C-AF297F7BBBE0}"/>
              </a:ext>
            </a:extLst>
          </p:cNvPr>
          <p:cNvSpPr txBox="1">
            <a:spLocks noGrp="1"/>
          </p:cNvSpPr>
          <p:nvPr>
            <p:ph type="title" hasCustomPrompt="1"/>
          </p:nvPr>
        </p:nvSpPr>
        <p:spPr>
          <a:xfrm>
            <a:off x="309796" y="3016434"/>
            <a:ext cx="11557369" cy="2563814"/>
          </a:xfrm>
          <a:prstGeom prst="rect">
            <a:avLst/>
          </a:prstGeom>
        </p:spPr>
        <p:txBody>
          <a:bodyPr vert="horz" wrap="square" lIns="0" tIns="0" rIns="0" bIns="0" rtlCol="0" anchor="t">
            <a:noAutofit/>
          </a:bodyPr>
          <a:lstStyle>
            <a:lvl1pPr>
              <a:defRPr sz="6000" baseline="0">
                <a:solidFill>
                  <a:schemeClr val="bg2"/>
                </a:solidFill>
              </a:defRPr>
            </a:lvl1pPr>
          </a:lstStyle>
          <a:p>
            <a:pPr marL="7702" marR="3081">
              <a:lnSpc>
                <a:spcPts val="6501"/>
              </a:lnSpc>
              <a:spcBef>
                <a:spcPts val="819"/>
              </a:spcBef>
            </a:pPr>
            <a:r>
              <a:rPr lang="en-GB" sz="6004" spc="-76"/>
              <a:t>Presentation title</a:t>
            </a:r>
            <a:endParaRPr sz="6004"/>
          </a:p>
        </p:txBody>
      </p:sp>
      <p:sp>
        <p:nvSpPr>
          <p:cNvPr id="78" name="object 23">
            <a:extLst>
              <a:ext uri="{FF2B5EF4-FFF2-40B4-BE49-F238E27FC236}">
                <a16:creationId xmlns:a16="http://schemas.microsoft.com/office/drawing/2014/main" id="{9627D275-D64E-B04D-A318-D4A3D7DD6792}"/>
              </a:ext>
            </a:extLst>
          </p:cNvPr>
          <p:cNvSpPr/>
          <p:nvPr userDrawn="1"/>
        </p:nvSpPr>
        <p:spPr>
          <a:xfrm>
            <a:off x="317500" y="3016434"/>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79" name="object 24">
            <a:extLst>
              <a:ext uri="{FF2B5EF4-FFF2-40B4-BE49-F238E27FC236}">
                <a16:creationId xmlns:a16="http://schemas.microsoft.com/office/drawing/2014/main" id="{E7AFC72E-D21F-BB49-901B-34CE37001F0B}"/>
              </a:ext>
            </a:extLst>
          </p:cNvPr>
          <p:cNvSpPr/>
          <p:nvPr userDrawn="1"/>
        </p:nvSpPr>
        <p:spPr>
          <a:xfrm>
            <a:off x="317500" y="5659541"/>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6" name="Date Placeholder 5">
            <a:extLst>
              <a:ext uri="{FF2B5EF4-FFF2-40B4-BE49-F238E27FC236}">
                <a16:creationId xmlns:a16="http://schemas.microsoft.com/office/drawing/2014/main" id="{D194FBB1-9994-594D-B4FE-5C838120BBDC}"/>
              </a:ext>
            </a:extLst>
          </p:cNvPr>
          <p:cNvSpPr>
            <a:spLocks noGrp="1"/>
          </p:cNvSpPr>
          <p:nvPr>
            <p:ph type="dt" sz="half" idx="10"/>
          </p:nvPr>
        </p:nvSpPr>
        <p:spPr>
          <a:xfrm>
            <a:off x="309797" y="6183199"/>
            <a:ext cx="1252304" cy="359904"/>
          </a:xfrm>
        </p:spPr>
        <p:txBody>
          <a:bodyPr lIns="0" tIns="0" rIns="0" bIns="0" anchor="t"/>
          <a:lstStyle>
            <a:lvl1pPr marL="7702" algn="l" defTabSz="914400" rtl="0" eaLnBrk="1" latinLnBrk="0" hangingPunct="1">
              <a:defRPr lang="en-GB" sz="1243" kern="1200" spc="-36" smtClean="0">
                <a:solidFill>
                  <a:srgbClr val="FFFFFF"/>
                </a:solidFill>
                <a:latin typeface="Arial"/>
                <a:ea typeface="+mn-ea"/>
                <a:cs typeface="Arial"/>
              </a:defRPr>
            </a:lvl1pPr>
          </a:lstStyle>
          <a:p>
            <a:fld id="{04106910-2FF3-8B45-A5FF-221A098DA9FE}" type="datetime1">
              <a:rPr lang="en-GB" smtClean="0"/>
              <a:t>15/08/2022</a:t>
            </a:fld>
            <a:endParaRPr lang="en-GB"/>
          </a:p>
        </p:txBody>
      </p:sp>
      <p:sp>
        <p:nvSpPr>
          <p:cNvPr id="84" name="Text Placeholder 83">
            <a:extLst>
              <a:ext uri="{FF2B5EF4-FFF2-40B4-BE49-F238E27FC236}">
                <a16:creationId xmlns:a16="http://schemas.microsoft.com/office/drawing/2014/main" id="{E525535E-EFCC-0B41-851E-9EBA858A3EF1}"/>
              </a:ext>
            </a:extLst>
          </p:cNvPr>
          <p:cNvSpPr>
            <a:spLocks noGrp="1"/>
          </p:cNvSpPr>
          <p:nvPr>
            <p:ph type="body" sz="quarter" idx="11" hasCustomPrompt="1"/>
          </p:nvPr>
        </p:nvSpPr>
        <p:spPr>
          <a:xfrm>
            <a:off x="317500" y="5738809"/>
            <a:ext cx="7747000" cy="365122"/>
          </a:xfrm>
        </p:spPr>
        <p:txBody>
          <a:bodyPr lIns="0" tIns="0" rIns="0" bIns="0">
            <a:no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Subtitle</a:t>
            </a:r>
          </a:p>
        </p:txBody>
      </p:sp>
      <p:pic>
        <p:nvPicPr>
          <p:cNvPr id="8" name="Graphic 7">
            <a:extLst>
              <a:ext uri="{FF2B5EF4-FFF2-40B4-BE49-F238E27FC236}">
                <a16:creationId xmlns:a16="http://schemas.microsoft.com/office/drawing/2014/main" id="{219BAF97-0239-CC41-8B63-81F4655921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9797" y="314898"/>
            <a:ext cx="2318400" cy="681462"/>
          </a:xfrm>
          <a:prstGeom prst="rect">
            <a:avLst/>
          </a:prstGeom>
        </p:spPr>
      </p:pic>
    </p:spTree>
    <p:extLst>
      <p:ext uri="{BB962C8B-B14F-4D97-AF65-F5344CB8AC3E}">
        <p14:creationId xmlns:p14="http://schemas.microsoft.com/office/powerpoint/2010/main" val="5687095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tx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tx1"/>
                </a:solidFill>
              </a:defRPr>
            </a:lvl1pPr>
          </a:lstStyle>
          <a:p>
            <a:fld id="{223C8A1D-C690-374A-BBAF-BE150B79E8D3}" type="slidenum">
              <a:rPr lang="en-GB" smtClean="0"/>
              <a:pPr/>
              <a:t>‹#›</a:t>
            </a:fld>
            <a:endParaRPr lang="en-GB"/>
          </a:p>
        </p:txBody>
      </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chemeClr val="tx1"/>
                </a:solidFill>
                <a:latin typeface="Arial"/>
                <a:ea typeface="+mn-ea"/>
                <a:cs typeface="Arial"/>
              </a:defRPr>
            </a:lvl1pPr>
          </a:lstStyle>
          <a:p>
            <a:fld id="{CD878C22-A3A8-EC47-9678-58EEAD86EA42}" type="datetime1">
              <a:rPr lang="en-GB" smtClean="0"/>
              <a:t>15/08/2022</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chemeClr val="tx1"/>
                </a:solidFill>
                <a:latin typeface="Arial"/>
                <a:ea typeface="+mn-ea"/>
                <a:cs typeface="Arial"/>
              </a:defRPr>
            </a:lvl1pPr>
          </a:lstStyle>
          <a:p>
            <a:endParaRPr lang="en-GB"/>
          </a:p>
        </p:txBody>
      </p:sp>
      <p:grpSp>
        <p:nvGrpSpPr>
          <p:cNvPr id="5" name="Group 4">
            <a:extLst>
              <a:ext uri="{FF2B5EF4-FFF2-40B4-BE49-F238E27FC236}">
                <a16:creationId xmlns:a16="http://schemas.microsoft.com/office/drawing/2014/main" id="{7851C52A-99F9-6848-A104-801F3DD84E5A}"/>
              </a:ext>
            </a:extLst>
          </p:cNvPr>
          <p:cNvGrpSpPr/>
          <p:nvPr userDrawn="1"/>
        </p:nvGrpSpPr>
        <p:grpSpPr>
          <a:xfrm>
            <a:off x="309798" y="1067478"/>
            <a:ext cx="5722847" cy="1523081"/>
            <a:chOff x="317501" y="1067478"/>
            <a:chExt cx="5715144" cy="1523081"/>
          </a:xfrm>
        </p:grpSpPr>
        <p:sp>
          <p:nvSpPr>
            <p:cNvPr id="7" name="object 3">
              <a:extLst>
                <a:ext uri="{FF2B5EF4-FFF2-40B4-BE49-F238E27FC236}">
                  <a16:creationId xmlns:a16="http://schemas.microsoft.com/office/drawing/2014/main" id="{64ACE531-EB2F-6847-90B5-B7582EC379A6}"/>
                </a:ext>
              </a:extLst>
            </p:cNvPr>
            <p:cNvSpPr/>
            <p:nvPr userDrawn="1"/>
          </p:nvSpPr>
          <p:spPr>
            <a:xfrm>
              <a:off x="317501" y="1067478"/>
              <a:ext cx="5715144" cy="0"/>
            </a:xfrm>
            <a:custGeom>
              <a:avLst/>
              <a:gdLst/>
              <a:ahLst/>
              <a:cxnLst/>
              <a:rect l="l" t="t" r="r" b="b"/>
              <a:pathLst>
                <a:path w="9424035">
                  <a:moveTo>
                    <a:pt x="0" y="0"/>
                  </a:moveTo>
                  <a:lnTo>
                    <a:pt x="9423796" y="0"/>
                  </a:lnTo>
                </a:path>
              </a:pathLst>
            </a:custGeom>
            <a:ln w="6350">
              <a:solidFill>
                <a:srgbClr val="051426"/>
              </a:solidFill>
            </a:ln>
          </p:spPr>
          <p:txBody>
            <a:bodyPr wrap="square" lIns="0" tIns="0" rIns="0" bIns="0" rtlCol="0"/>
            <a:lstStyle/>
            <a:p>
              <a:endParaRPr sz="662"/>
            </a:p>
          </p:txBody>
        </p:sp>
        <p:sp>
          <p:nvSpPr>
            <p:cNvPr id="10" name="object 24">
              <a:extLst>
                <a:ext uri="{FF2B5EF4-FFF2-40B4-BE49-F238E27FC236}">
                  <a16:creationId xmlns:a16="http://schemas.microsoft.com/office/drawing/2014/main" id="{8CE4EE00-5005-5F45-8900-028744BFB846}"/>
                </a:ext>
              </a:extLst>
            </p:cNvPr>
            <p:cNvSpPr/>
            <p:nvPr userDrawn="1"/>
          </p:nvSpPr>
          <p:spPr>
            <a:xfrm>
              <a:off x="317501" y="2590559"/>
              <a:ext cx="5715144" cy="0"/>
            </a:xfrm>
            <a:custGeom>
              <a:avLst/>
              <a:gdLst/>
              <a:ahLst/>
              <a:cxnLst/>
              <a:rect l="l" t="t" r="r" b="b"/>
              <a:pathLst>
                <a:path w="9424035">
                  <a:moveTo>
                    <a:pt x="0" y="0"/>
                  </a:moveTo>
                  <a:lnTo>
                    <a:pt x="9423796" y="0"/>
                  </a:lnTo>
                </a:path>
              </a:pathLst>
            </a:custGeom>
            <a:ln w="6350">
              <a:solidFill>
                <a:srgbClr val="051426"/>
              </a:solidFill>
            </a:ln>
          </p:spPr>
          <p:txBody>
            <a:bodyPr wrap="square" lIns="0" tIns="0" rIns="0" bIns="0" rtlCol="0"/>
            <a:lstStyle/>
            <a:p>
              <a:endParaRPr sz="662"/>
            </a:p>
          </p:txBody>
        </p:sp>
      </p:grpSp>
      <p:sp>
        <p:nvSpPr>
          <p:cNvPr id="4" name="Picture Placeholder 3">
            <a:extLst>
              <a:ext uri="{FF2B5EF4-FFF2-40B4-BE49-F238E27FC236}">
                <a16:creationId xmlns:a16="http://schemas.microsoft.com/office/drawing/2014/main" id="{992EAAA7-1C4C-0744-B048-00005AF4BC7E}"/>
              </a:ext>
            </a:extLst>
          </p:cNvPr>
          <p:cNvSpPr>
            <a:spLocks noGrp="1"/>
          </p:cNvSpPr>
          <p:nvPr>
            <p:ph type="pic" sz="quarter" idx="13"/>
          </p:nvPr>
        </p:nvSpPr>
        <p:spPr>
          <a:xfrm>
            <a:off x="7133165" y="1041165"/>
            <a:ext cx="4741335" cy="5435600"/>
          </a:xfrm>
        </p:spPr>
        <p:txBody>
          <a:bodyPr anchor="ctr">
            <a:normAutofit/>
          </a:bodyPr>
          <a:lstStyle>
            <a:lvl1pPr algn="ctr">
              <a:defRPr sz="1200"/>
            </a:lvl1pPr>
          </a:lstStyle>
          <a:p>
            <a:endParaRPr lang="en-GB"/>
          </a:p>
        </p:txBody>
      </p:sp>
      <p:sp>
        <p:nvSpPr>
          <p:cNvPr id="12" name="Text Placeholder 11">
            <a:extLst>
              <a:ext uri="{FF2B5EF4-FFF2-40B4-BE49-F238E27FC236}">
                <a16:creationId xmlns:a16="http://schemas.microsoft.com/office/drawing/2014/main" id="{01FC261C-9FA9-3848-889B-C614AFA3ECE5}"/>
              </a:ext>
            </a:extLst>
          </p:cNvPr>
          <p:cNvSpPr>
            <a:spLocks noGrp="1"/>
          </p:cNvSpPr>
          <p:nvPr>
            <p:ph type="body" sz="quarter" idx="14"/>
          </p:nvPr>
        </p:nvSpPr>
        <p:spPr>
          <a:xfrm>
            <a:off x="309798" y="1206266"/>
            <a:ext cx="2700000" cy="1326316"/>
          </a:xfrm>
        </p:spPr>
        <p:txBody>
          <a:bodyPr lIns="0" tIns="0" rIns="0" bIns="0">
            <a:noAutofit/>
          </a:bodyPr>
          <a:lstStyle>
            <a:lvl1pPr marL="0" indent="0" algn="l" defTabSz="914400" rtl="0" eaLnBrk="1" latinLnBrk="0" hangingPunct="1">
              <a:spcBef>
                <a:spcPts val="0"/>
              </a:spcBef>
              <a:buNone/>
              <a:defRPr lang="en-GB" sz="1152" b="1" kern="1200" spc="-3" baseline="0" dirty="0" smtClean="0">
                <a:solidFill>
                  <a:schemeClr val="accent3"/>
                </a:solidFill>
                <a:latin typeface="Arial"/>
                <a:ea typeface="+mn-ea"/>
                <a:cs typeface="Arial"/>
              </a:defRPr>
            </a:lvl1pPr>
            <a:lvl2pPr marL="0" marR="3081" indent="0" algn="l" defTabSz="914400" rtl="0" eaLnBrk="1" latinLnBrk="0" hangingPunct="1">
              <a:lnSpc>
                <a:spcPct val="105000"/>
              </a:lnSpc>
              <a:spcBef>
                <a:spcPts val="0"/>
              </a:spcBef>
              <a:buNone/>
              <a:defRPr lang="en-GB" sz="1001" kern="1200" dirty="0" smtClean="0">
                <a:solidFill>
                  <a:schemeClr val="tx1"/>
                </a:solidFill>
                <a:latin typeface="Arial"/>
                <a:ea typeface="+mn-ea"/>
                <a:cs typeface="Arial"/>
              </a:defRPr>
            </a:lvl2pPr>
            <a:lvl3pPr marL="171450" marR="3081" indent="-171450" algn="l" defTabSz="914400" rtl="0" eaLnBrk="1" latinLnBrk="0" hangingPunct="1">
              <a:lnSpc>
                <a:spcPct val="105000"/>
              </a:lnSpc>
              <a:spcBef>
                <a:spcPts val="0"/>
              </a:spcBef>
              <a:buNone/>
              <a:defRPr lang="en-GB" sz="1001" kern="1200" dirty="0" smtClean="0">
                <a:solidFill>
                  <a:schemeClr val="tx1"/>
                </a:solidFill>
                <a:latin typeface="Arial"/>
                <a:ea typeface="+mn-ea"/>
                <a:cs typeface="Arial"/>
              </a:defRPr>
            </a:lvl3pPr>
            <a:lvl4pPr marL="0" marR="3081" indent="0" algn="l" defTabSz="914400" rtl="0" eaLnBrk="1" latinLnBrk="0" hangingPunct="1">
              <a:lnSpc>
                <a:spcPct val="105000"/>
              </a:lnSpc>
              <a:spcBef>
                <a:spcPts val="0"/>
              </a:spcBef>
              <a:buNone/>
              <a:defRPr lang="en-GB" sz="1001" b="1" kern="1200" dirty="0" smtClean="0">
                <a:solidFill>
                  <a:schemeClr val="tx1"/>
                </a:solidFill>
                <a:latin typeface="Arial"/>
                <a:ea typeface="+mn-ea"/>
                <a:cs typeface="Arial"/>
              </a:defRPr>
            </a:lvl4pPr>
            <a:lvl5pPr marL="0" marR="3081" indent="0" algn="l" defTabSz="914400" rtl="0" eaLnBrk="1" latinLnBrk="0" hangingPunct="1">
              <a:lnSpc>
                <a:spcPct val="105000"/>
              </a:lnSpc>
              <a:spcBef>
                <a:spcPts val="0"/>
              </a:spcBef>
              <a:buNone/>
              <a:defRPr lang="en-GB" sz="1001" kern="1200" dirty="0">
                <a:solidFill>
                  <a:schemeClr val="tx1"/>
                </a:solidFill>
                <a:latin typeface="Arial"/>
                <a:ea typeface="+mn-ea"/>
                <a:cs typeface="Arial"/>
              </a:defRPr>
            </a:lvl5pPr>
          </a:lstStyle>
          <a:p>
            <a:pPr lvl="0"/>
            <a:r>
              <a:rPr lang="en-GB"/>
              <a:t>Click to edit Master text styles</a:t>
            </a:r>
          </a:p>
          <a:p>
            <a:pPr lvl="1"/>
            <a:r>
              <a:rPr lang="en-GB"/>
              <a:t>Second level</a:t>
            </a:r>
          </a:p>
          <a:p>
            <a:pPr marL="88900" marR="3081" lvl="2" indent="-88900" algn="l" defTabSz="914400" rtl="0" eaLnBrk="1" latinLnBrk="0" hangingPunct="1">
              <a:lnSpc>
                <a:spcPct val="105000"/>
              </a:lnSpc>
              <a:spcBef>
                <a:spcPts val="500"/>
              </a:spcBef>
              <a:buFont typeface="Arial" panose="020B0604020202020204" pitchFamily="34" charset="0"/>
              <a:buChar char="•"/>
              <a:tabLst/>
            </a:pPr>
            <a:r>
              <a:rPr lang="en-GB"/>
              <a:t>Third level</a:t>
            </a:r>
          </a:p>
          <a:p>
            <a:pPr lvl="3"/>
            <a:r>
              <a:rPr lang="en-GB"/>
              <a:t>Fourth level</a:t>
            </a:r>
          </a:p>
          <a:p>
            <a:pPr lvl="4"/>
            <a:r>
              <a:rPr lang="en-GB"/>
              <a:t>Fifth level</a:t>
            </a:r>
          </a:p>
        </p:txBody>
      </p:sp>
      <p:sp>
        <p:nvSpPr>
          <p:cNvPr id="16" name="Text Placeholder 11">
            <a:extLst>
              <a:ext uri="{FF2B5EF4-FFF2-40B4-BE49-F238E27FC236}">
                <a16:creationId xmlns:a16="http://schemas.microsoft.com/office/drawing/2014/main" id="{79648843-38FB-6041-8DF3-3F00BD76EF0C}"/>
              </a:ext>
            </a:extLst>
          </p:cNvPr>
          <p:cNvSpPr>
            <a:spLocks noGrp="1"/>
          </p:cNvSpPr>
          <p:nvPr>
            <p:ph type="body" sz="quarter" idx="15"/>
          </p:nvPr>
        </p:nvSpPr>
        <p:spPr>
          <a:xfrm>
            <a:off x="309798" y="2756285"/>
            <a:ext cx="2700000" cy="3354580"/>
          </a:xfrm>
        </p:spPr>
        <p:txBody>
          <a:bodyPr lIns="0" tIns="0" rIns="0" bIns="0">
            <a:noAutofit/>
          </a:bodyPr>
          <a:lstStyle>
            <a:lvl1pPr marL="0" indent="0" algn="l" defTabSz="914400" rtl="0" eaLnBrk="1" latinLnBrk="0" hangingPunct="1">
              <a:spcBef>
                <a:spcPts val="0"/>
              </a:spcBef>
              <a:buNone/>
              <a:defRPr lang="en-GB" sz="1152" b="1" kern="1200" spc="-3" baseline="0" dirty="0" smtClean="0">
                <a:solidFill>
                  <a:schemeClr val="accent3"/>
                </a:solidFill>
                <a:latin typeface="Arial"/>
                <a:ea typeface="+mn-ea"/>
                <a:cs typeface="Arial"/>
              </a:defRPr>
            </a:lvl1pPr>
            <a:lvl2pPr marL="0" marR="3081" indent="0" algn="l" defTabSz="914400" rtl="0" eaLnBrk="1" latinLnBrk="0" hangingPunct="1">
              <a:lnSpc>
                <a:spcPct val="105000"/>
              </a:lnSpc>
              <a:spcBef>
                <a:spcPts val="0"/>
              </a:spcBef>
              <a:buNone/>
              <a:defRPr lang="en-GB" sz="1001" kern="1200" dirty="0" smtClean="0">
                <a:solidFill>
                  <a:schemeClr val="tx1"/>
                </a:solidFill>
                <a:latin typeface="Arial"/>
                <a:ea typeface="+mn-ea"/>
                <a:cs typeface="Arial"/>
              </a:defRPr>
            </a:lvl2pPr>
            <a:lvl3pPr marL="88900" marR="3081" indent="-88900" algn="l" defTabSz="914400" rtl="0" eaLnBrk="1" latinLnBrk="0" hangingPunct="1">
              <a:lnSpc>
                <a:spcPct val="105000"/>
              </a:lnSpc>
              <a:spcBef>
                <a:spcPts val="500"/>
              </a:spcBef>
              <a:buFont typeface="Arial" panose="020B0604020202020204" pitchFamily="34" charset="0"/>
              <a:buChar char="•"/>
              <a:tabLst/>
              <a:defRPr lang="en-GB" sz="1001" kern="1200" dirty="0" smtClean="0">
                <a:solidFill>
                  <a:schemeClr val="tx1"/>
                </a:solidFill>
                <a:latin typeface="Arial"/>
                <a:ea typeface="+mn-ea"/>
                <a:cs typeface="Arial"/>
              </a:defRPr>
            </a:lvl3pPr>
            <a:lvl4pPr marL="0" marR="3081" indent="0" algn="l" defTabSz="914400" rtl="0" eaLnBrk="1" latinLnBrk="0" hangingPunct="1">
              <a:lnSpc>
                <a:spcPct val="105000"/>
              </a:lnSpc>
              <a:spcBef>
                <a:spcPts val="0"/>
              </a:spcBef>
              <a:buNone/>
              <a:defRPr lang="en-GB" sz="1001" b="1" kern="1200" dirty="0" smtClean="0">
                <a:solidFill>
                  <a:schemeClr val="tx1"/>
                </a:solidFill>
                <a:latin typeface="Arial"/>
                <a:ea typeface="+mn-ea"/>
                <a:cs typeface="Arial"/>
              </a:defRPr>
            </a:lvl4pPr>
            <a:lvl5pPr marL="0" marR="3081" indent="0" algn="l" defTabSz="914400" rtl="0" eaLnBrk="1" latinLnBrk="0" hangingPunct="1">
              <a:lnSpc>
                <a:spcPct val="105000"/>
              </a:lnSpc>
              <a:spcBef>
                <a:spcPts val="0"/>
              </a:spcBef>
              <a:buNone/>
              <a:defRPr lang="en-GB" sz="1001" kern="1200" dirty="0">
                <a:solidFill>
                  <a:schemeClr val="tx1"/>
                </a:solidFill>
                <a:latin typeface="Arial"/>
                <a:ea typeface="+mn-ea"/>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Text Placeholder 11">
            <a:extLst>
              <a:ext uri="{FF2B5EF4-FFF2-40B4-BE49-F238E27FC236}">
                <a16:creationId xmlns:a16="http://schemas.microsoft.com/office/drawing/2014/main" id="{D56A5AF2-8DD6-FB4C-AD8F-6F26413FA285}"/>
              </a:ext>
            </a:extLst>
          </p:cNvPr>
          <p:cNvSpPr>
            <a:spLocks noGrp="1"/>
          </p:cNvSpPr>
          <p:nvPr>
            <p:ph type="body" sz="quarter" idx="16"/>
          </p:nvPr>
        </p:nvSpPr>
        <p:spPr>
          <a:xfrm>
            <a:off x="3332645" y="2756285"/>
            <a:ext cx="2700000" cy="3354580"/>
          </a:xfrm>
        </p:spPr>
        <p:txBody>
          <a:bodyPr lIns="0" tIns="0" rIns="0" bIns="0">
            <a:noAutofit/>
          </a:bodyPr>
          <a:lstStyle>
            <a:lvl1pPr marL="0" indent="0" algn="l" defTabSz="914400" rtl="0" eaLnBrk="1" latinLnBrk="0" hangingPunct="1">
              <a:spcBef>
                <a:spcPts val="0"/>
              </a:spcBef>
              <a:buNone/>
              <a:defRPr lang="en-GB" sz="1152" b="1" kern="1200" spc="-3" baseline="0" dirty="0" smtClean="0">
                <a:solidFill>
                  <a:schemeClr val="accent3"/>
                </a:solidFill>
                <a:latin typeface="Arial"/>
                <a:ea typeface="+mn-ea"/>
                <a:cs typeface="Arial"/>
              </a:defRPr>
            </a:lvl1pPr>
            <a:lvl2pPr marL="0" marR="3081" indent="0" algn="l" defTabSz="914400" rtl="0" eaLnBrk="1" latinLnBrk="0" hangingPunct="1">
              <a:lnSpc>
                <a:spcPct val="105000"/>
              </a:lnSpc>
              <a:spcBef>
                <a:spcPts val="0"/>
              </a:spcBef>
              <a:buNone/>
              <a:defRPr lang="en-GB" sz="1001" kern="1200" dirty="0" smtClean="0">
                <a:solidFill>
                  <a:schemeClr val="tx1"/>
                </a:solidFill>
                <a:latin typeface="Arial"/>
                <a:ea typeface="+mn-ea"/>
                <a:cs typeface="Arial"/>
              </a:defRPr>
            </a:lvl2pPr>
            <a:lvl3pPr marL="88900" marR="3081" indent="-88900" algn="l" defTabSz="914400" rtl="0" eaLnBrk="1" latinLnBrk="0" hangingPunct="1">
              <a:lnSpc>
                <a:spcPct val="105000"/>
              </a:lnSpc>
              <a:spcBef>
                <a:spcPts val="500"/>
              </a:spcBef>
              <a:buFont typeface="Arial" panose="020B0604020202020204" pitchFamily="34" charset="0"/>
              <a:buChar char="•"/>
              <a:tabLst/>
              <a:defRPr lang="en-GB" sz="1001" kern="1200" dirty="0" smtClean="0">
                <a:solidFill>
                  <a:schemeClr val="tx1"/>
                </a:solidFill>
                <a:latin typeface="Arial"/>
                <a:ea typeface="+mn-ea"/>
                <a:cs typeface="Arial"/>
              </a:defRPr>
            </a:lvl3pPr>
            <a:lvl4pPr marL="0" marR="3081" indent="0" algn="l" defTabSz="914400" rtl="0" eaLnBrk="1" latinLnBrk="0" hangingPunct="1">
              <a:lnSpc>
                <a:spcPct val="105000"/>
              </a:lnSpc>
              <a:spcBef>
                <a:spcPts val="0"/>
              </a:spcBef>
              <a:buNone/>
              <a:defRPr lang="en-GB" sz="1001" b="1" kern="1200" dirty="0" smtClean="0">
                <a:solidFill>
                  <a:schemeClr val="tx1"/>
                </a:solidFill>
                <a:latin typeface="Arial"/>
                <a:ea typeface="+mn-ea"/>
                <a:cs typeface="Arial"/>
              </a:defRPr>
            </a:lvl4pPr>
            <a:lvl5pPr marL="0" marR="3081" indent="0" algn="l" defTabSz="914400" rtl="0" eaLnBrk="1" latinLnBrk="0" hangingPunct="1">
              <a:lnSpc>
                <a:spcPct val="105000"/>
              </a:lnSpc>
              <a:spcBef>
                <a:spcPts val="0"/>
              </a:spcBef>
              <a:buNone/>
              <a:defRPr lang="en-GB" sz="1001" kern="1200" dirty="0">
                <a:solidFill>
                  <a:schemeClr val="tx1"/>
                </a:solidFill>
                <a:latin typeface="Arial"/>
                <a:ea typeface="+mn-ea"/>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471144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tx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tx1"/>
                </a:solidFill>
              </a:defRPr>
            </a:lvl1pPr>
          </a:lstStyle>
          <a:p>
            <a:fld id="{223C8A1D-C690-374A-BBAF-BE150B79E8D3}" type="slidenum">
              <a:rPr lang="en-GB" smtClean="0"/>
              <a:pPr/>
              <a:t>‹#›</a:t>
            </a:fld>
            <a:endParaRPr lang="en-GB"/>
          </a:p>
        </p:txBody>
      </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chemeClr val="tx1"/>
                </a:solidFill>
                <a:latin typeface="Arial"/>
                <a:ea typeface="+mn-ea"/>
                <a:cs typeface="Arial"/>
              </a:defRPr>
            </a:lvl1pPr>
          </a:lstStyle>
          <a:p>
            <a:fld id="{2F5373A5-ED1F-BE46-BA73-5D931EE9D5BB}" type="datetime1">
              <a:rPr lang="en-GB" smtClean="0"/>
              <a:t>15/08/2022</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chemeClr val="tx1"/>
                </a:solidFill>
                <a:latin typeface="Arial"/>
                <a:ea typeface="+mn-ea"/>
                <a:cs typeface="Arial"/>
              </a:defRPr>
            </a:lvl1pPr>
          </a:lstStyle>
          <a:p>
            <a:endParaRPr lang="en-GB"/>
          </a:p>
        </p:txBody>
      </p:sp>
      <p:sp>
        <p:nvSpPr>
          <p:cNvPr id="4" name="Text Placeholder 3">
            <a:extLst>
              <a:ext uri="{FF2B5EF4-FFF2-40B4-BE49-F238E27FC236}">
                <a16:creationId xmlns:a16="http://schemas.microsoft.com/office/drawing/2014/main" id="{412424C9-F7C2-2440-BB98-7AA5ADFB8C09}"/>
              </a:ext>
            </a:extLst>
          </p:cNvPr>
          <p:cNvSpPr>
            <a:spLocks noGrp="1"/>
          </p:cNvSpPr>
          <p:nvPr>
            <p:ph type="body" sz="quarter" idx="13"/>
          </p:nvPr>
        </p:nvSpPr>
        <p:spPr>
          <a:xfrm>
            <a:off x="309798" y="1085496"/>
            <a:ext cx="2897139" cy="5023135"/>
          </a:xfrm>
          <a:solidFill>
            <a:schemeClr val="accent1"/>
          </a:solidFill>
        </p:spPr>
        <p:txBody>
          <a:bodyPr lIns="144000" tIns="216000">
            <a:normAutofit/>
          </a:bodyPr>
          <a:lstStyle>
            <a:lvl1pPr marL="0" indent="0">
              <a:buNone/>
              <a:defRPr sz="1800">
                <a:solidFill>
                  <a:schemeClr val="bg2"/>
                </a:solidFill>
              </a:defRPr>
            </a:lvl1pPr>
            <a:lvl2pPr marL="11113" indent="0">
              <a:buNone/>
              <a:tabLst/>
              <a:defRPr sz="1800">
                <a:solidFill>
                  <a:schemeClr val="bg2"/>
                </a:solidFill>
              </a:defRPr>
            </a:lvl2pPr>
            <a:lvl3pPr marL="11113" indent="0">
              <a:buNone/>
              <a:tabLst/>
              <a:defRPr sz="1800">
                <a:solidFill>
                  <a:schemeClr val="bg2"/>
                </a:solidFill>
              </a:defRPr>
            </a:lvl3pPr>
            <a:lvl4pPr marL="11113" indent="0">
              <a:buNone/>
              <a:tabLst/>
              <a:defRPr sz="1800">
                <a:solidFill>
                  <a:schemeClr val="bg2"/>
                </a:solidFill>
              </a:defRPr>
            </a:lvl4pPr>
            <a:lvl5pPr marL="11113" indent="0">
              <a:buNone/>
              <a:tabLst/>
              <a:defRPr sz="1800">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Text Placeholder 3">
            <a:extLst>
              <a:ext uri="{FF2B5EF4-FFF2-40B4-BE49-F238E27FC236}">
                <a16:creationId xmlns:a16="http://schemas.microsoft.com/office/drawing/2014/main" id="{2C540CB8-8585-DE4B-973E-EA081D3581CA}"/>
              </a:ext>
            </a:extLst>
          </p:cNvPr>
          <p:cNvSpPr>
            <a:spLocks noGrp="1"/>
          </p:cNvSpPr>
          <p:nvPr>
            <p:ph type="body" sz="quarter" idx="14"/>
          </p:nvPr>
        </p:nvSpPr>
        <p:spPr>
          <a:xfrm>
            <a:off x="3205179" y="1085496"/>
            <a:ext cx="2897139" cy="5023135"/>
          </a:xfrm>
          <a:solidFill>
            <a:schemeClr val="accent2"/>
          </a:solidFill>
        </p:spPr>
        <p:txBody>
          <a:bodyPr lIns="144000" tIns="216000">
            <a:normAutofit/>
          </a:bodyPr>
          <a:lstStyle>
            <a:lvl1pPr marL="0" indent="0">
              <a:buNone/>
              <a:defRPr sz="1800">
                <a:solidFill>
                  <a:schemeClr val="bg2"/>
                </a:solidFill>
              </a:defRPr>
            </a:lvl1pPr>
            <a:lvl2pPr marL="11113" indent="0">
              <a:buNone/>
              <a:tabLst/>
              <a:defRPr sz="1800">
                <a:solidFill>
                  <a:schemeClr val="bg2"/>
                </a:solidFill>
              </a:defRPr>
            </a:lvl2pPr>
            <a:lvl3pPr marL="11113" indent="0">
              <a:buNone/>
              <a:tabLst/>
              <a:defRPr sz="1800">
                <a:solidFill>
                  <a:schemeClr val="bg2"/>
                </a:solidFill>
              </a:defRPr>
            </a:lvl3pPr>
            <a:lvl4pPr marL="11113" indent="0">
              <a:buNone/>
              <a:tabLst/>
              <a:defRPr sz="1800">
                <a:solidFill>
                  <a:schemeClr val="bg2"/>
                </a:solidFill>
              </a:defRPr>
            </a:lvl4pPr>
            <a:lvl5pPr marL="11113" indent="0">
              <a:buNone/>
              <a:tabLst/>
              <a:defRPr sz="1800">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6" name="Text Placeholder 3">
            <a:extLst>
              <a:ext uri="{FF2B5EF4-FFF2-40B4-BE49-F238E27FC236}">
                <a16:creationId xmlns:a16="http://schemas.microsoft.com/office/drawing/2014/main" id="{570A3AB0-36B6-1A4D-8ABC-DD91E11CE43C}"/>
              </a:ext>
            </a:extLst>
          </p:cNvPr>
          <p:cNvSpPr>
            <a:spLocks noGrp="1"/>
          </p:cNvSpPr>
          <p:nvPr>
            <p:ph type="body" sz="quarter" idx="15"/>
          </p:nvPr>
        </p:nvSpPr>
        <p:spPr>
          <a:xfrm>
            <a:off x="6100560" y="1085496"/>
            <a:ext cx="2897139" cy="5023135"/>
          </a:xfrm>
          <a:solidFill>
            <a:schemeClr val="tx1"/>
          </a:solidFill>
        </p:spPr>
        <p:txBody>
          <a:bodyPr lIns="144000" tIns="216000">
            <a:normAutofit/>
          </a:bodyPr>
          <a:lstStyle>
            <a:lvl1pPr marL="0" indent="0">
              <a:buNone/>
              <a:defRPr sz="1800">
                <a:solidFill>
                  <a:schemeClr val="bg2"/>
                </a:solidFill>
              </a:defRPr>
            </a:lvl1pPr>
            <a:lvl2pPr marL="11113" indent="0">
              <a:buNone/>
              <a:tabLst/>
              <a:defRPr sz="1800">
                <a:solidFill>
                  <a:schemeClr val="bg2"/>
                </a:solidFill>
              </a:defRPr>
            </a:lvl2pPr>
            <a:lvl3pPr marL="11113" indent="0">
              <a:buNone/>
              <a:tabLst/>
              <a:defRPr sz="1800">
                <a:solidFill>
                  <a:schemeClr val="bg2"/>
                </a:solidFill>
              </a:defRPr>
            </a:lvl3pPr>
            <a:lvl4pPr marL="11113" indent="0">
              <a:buNone/>
              <a:tabLst/>
              <a:defRPr sz="1800">
                <a:solidFill>
                  <a:schemeClr val="bg2"/>
                </a:solidFill>
              </a:defRPr>
            </a:lvl4pPr>
            <a:lvl5pPr marL="11113" indent="0">
              <a:buNone/>
              <a:tabLst/>
              <a:defRPr sz="1800">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7" name="Text Placeholder 3">
            <a:extLst>
              <a:ext uri="{FF2B5EF4-FFF2-40B4-BE49-F238E27FC236}">
                <a16:creationId xmlns:a16="http://schemas.microsoft.com/office/drawing/2014/main" id="{CAE425FF-8327-9B44-86DE-348A9C870005}"/>
              </a:ext>
            </a:extLst>
          </p:cNvPr>
          <p:cNvSpPr>
            <a:spLocks noGrp="1"/>
          </p:cNvSpPr>
          <p:nvPr>
            <p:ph type="body" sz="quarter" idx="16"/>
          </p:nvPr>
        </p:nvSpPr>
        <p:spPr>
          <a:xfrm>
            <a:off x="8995941" y="1085496"/>
            <a:ext cx="2897139" cy="5023135"/>
          </a:xfrm>
          <a:solidFill>
            <a:srgbClr val="00B4AC"/>
          </a:solidFill>
        </p:spPr>
        <p:txBody>
          <a:bodyPr lIns="144000" tIns="216000">
            <a:normAutofit/>
          </a:bodyPr>
          <a:lstStyle>
            <a:lvl1pPr marL="0" indent="0">
              <a:buNone/>
              <a:defRPr sz="1800">
                <a:solidFill>
                  <a:schemeClr val="bg2"/>
                </a:solidFill>
              </a:defRPr>
            </a:lvl1pPr>
            <a:lvl2pPr marL="11113" indent="0">
              <a:buNone/>
              <a:tabLst/>
              <a:defRPr sz="1800">
                <a:solidFill>
                  <a:schemeClr val="bg2"/>
                </a:solidFill>
              </a:defRPr>
            </a:lvl2pPr>
            <a:lvl3pPr marL="11113" indent="0">
              <a:buNone/>
              <a:tabLst/>
              <a:defRPr sz="1800">
                <a:solidFill>
                  <a:schemeClr val="bg2"/>
                </a:solidFill>
              </a:defRPr>
            </a:lvl3pPr>
            <a:lvl4pPr marL="11113" indent="0">
              <a:buNone/>
              <a:tabLst/>
              <a:defRPr sz="1800">
                <a:solidFill>
                  <a:schemeClr val="bg2"/>
                </a:solidFill>
              </a:defRPr>
            </a:lvl4pPr>
            <a:lvl5pPr marL="11113" indent="0">
              <a:buNone/>
              <a:tabLst/>
              <a:defRPr sz="1800">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1660992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3_Divider Slide 3">
    <p:bg>
      <p:bgPr>
        <a:solidFill>
          <a:schemeClr val="accent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0" y="711200"/>
            <a:ext cx="8985249" cy="6146800"/>
          </a:xfrm>
        </p:spPr>
        <p:txBody>
          <a:bodyPr anchor="ctr"/>
          <a:lstStyle>
            <a:lvl1pPr algn="ctr">
              <a:defRPr>
                <a:solidFill>
                  <a:schemeClr val="bg2"/>
                </a:solidFill>
              </a:defRPr>
            </a:lvl1pPr>
          </a:lstStyle>
          <a:p>
            <a:endParaRPr lang="en-GB"/>
          </a:p>
        </p:txBody>
      </p:sp>
      <p:sp>
        <p:nvSpPr>
          <p:cNvPr id="12" name="Date Placeholder 3">
            <a:extLst>
              <a:ext uri="{FF2B5EF4-FFF2-40B4-BE49-F238E27FC236}">
                <a16:creationId xmlns:a16="http://schemas.microsoft.com/office/drawing/2014/main" id="{2372F08B-62B7-314E-8B22-09ACD2520B2A}"/>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B7F64D74-41E8-5041-A04D-58A61D5EF2D4}" type="datetime1">
              <a:rPr lang="en-GB" smtClean="0"/>
              <a:t>15/08/2022</a:t>
            </a:fld>
            <a:endParaRPr lang="en-GB"/>
          </a:p>
        </p:txBody>
      </p:sp>
      <p:sp>
        <p:nvSpPr>
          <p:cNvPr id="13" name="Footer Placeholder 4">
            <a:extLst>
              <a:ext uri="{FF2B5EF4-FFF2-40B4-BE49-F238E27FC236}">
                <a16:creationId xmlns:a16="http://schemas.microsoft.com/office/drawing/2014/main" id="{384B6D05-B365-684D-8A64-62FEA5410068}"/>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10" name="Title 9">
            <a:extLst>
              <a:ext uri="{FF2B5EF4-FFF2-40B4-BE49-F238E27FC236}">
                <a16:creationId xmlns:a16="http://schemas.microsoft.com/office/drawing/2014/main" id="{5EC79FA5-AFA9-1B46-B69B-06BA3155D477}"/>
              </a:ext>
            </a:extLst>
          </p:cNvPr>
          <p:cNvSpPr>
            <a:spLocks noGrp="1"/>
          </p:cNvSpPr>
          <p:nvPr>
            <p:ph type="title"/>
          </p:nvPr>
        </p:nvSpPr>
        <p:spPr/>
        <p:txBody>
          <a:bodyPr/>
          <a:lstStyle>
            <a:lvl1pPr>
              <a:defRPr>
                <a:solidFill>
                  <a:schemeClr val="bg2"/>
                </a:solidFill>
              </a:defRPr>
            </a:lvl1pPr>
          </a:lstStyle>
          <a:p>
            <a:r>
              <a:rPr lang="en-GB"/>
              <a:t>Click to edit Master title style</a:t>
            </a:r>
          </a:p>
        </p:txBody>
      </p:sp>
      <p:pic>
        <p:nvPicPr>
          <p:cNvPr id="14" name="Graphic 13">
            <a:extLst>
              <a:ext uri="{FF2B5EF4-FFF2-40B4-BE49-F238E27FC236}">
                <a16:creationId xmlns:a16="http://schemas.microsoft.com/office/drawing/2014/main" id="{AB1A4079-9736-9444-9F76-CF919E03D94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14338035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5_Divider Slide 3">
    <p:bg>
      <p:bgPr>
        <a:solidFill>
          <a:schemeClr val="accent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0" y="717551"/>
            <a:ext cx="8985249" cy="6140450"/>
          </a:xfrm>
        </p:spPr>
        <p:txBody>
          <a:bodyPr anchor="ctr"/>
          <a:lstStyle>
            <a:lvl1pPr algn="ctr">
              <a:defRPr>
                <a:solidFill>
                  <a:schemeClr val="bg2"/>
                </a:solidFill>
              </a:defRPr>
            </a:lvl1pPr>
          </a:lstStyle>
          <a:p>
            <a:endParaRPr lang="en-GB"/>
          </a:p>
        </p:txBody>
      </p:sp>
      <p:sp>
        <p:nvSpPr>
          <p:cNvPr id="12" name="Date Placeholder 3">
            <a:extLst>
              <a:ext uri="{FF2B5EF4-FFF2-40B4-BE49-F238E27FC236}">
                <a16:creationId xmlns:a16="http://schemas.microsoft.com/office/drawing/2014/main" id="{2372F08B-62B7-314E-8B22-09ACD2520B2A}"/>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FC4FC904-B30B-584F-B373-B2418659CF3C}" type="datetime1">
              <a:rPr lang="en-GB" smtClean="0"/>
              <a:t>15/08/2022</a:t>
            </a:fld>
            <a:endParaRPr lang="en-GB"/>
          </a:p>
        </p:txBody>
      </p:sp>
      <p:sp>
        <p:nvSpPr>
          <p:cNvPr id="13" name="Footer Placeholder 4">
            <a:extLst>
              <a:ext uri="{FF2B5EF4-FFF2-40B4-BE49-F238E27FC236}">
                <a16:creationId xmlns:a16="http://schemas.microsoft.com/office/drawing/2014/main" id="{384B6D05-B365-684D-8A64-62FEA5410068}"/>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10" name="Title 9">
            <a:extLst>
              <a:ext uri="{FF2B5EF4-FFF2-40B4-BE49-F238E27FC236}">
                <a16:creationId xmlns:a16="http://schemas.microsoft.com/office/drawing/2014/main" id="{5EC79FA5-AFA9-1B46-B69B-06BA3155D477}"/>
              </a:ext>
            </a:extLst>
          </p:cNvPr>
          <p:cNvSpPr>
            <a:spLocks noGrp="1"/>
          </p:cNvSpPr>
          <p:nvPr>
            <p:ph type="title"/>
          </p:nvPr>
        </p:nvSpPr>
        <p:spPr/>
        <p:txBody>
          <a:bodyPr/>
          <a:lstStyle>
            <a:lvl1pPr>
              <a:defRPr>
                <a:solidFill>
                  <a:schemeClr val="bg2"/>
                </a:solidFill>
              </a:defRPr>
            </a:lvl1pPr>
          </a:lstStyle>
          <a:p>
            <a:r>
              <a:rPr lang="en-GB"/>
              <a:t>Click to edit Master title style</a:t>
            </a:r>
          </a:p>
        </p:txBody>
      </p:sp>
      <p:pic>
        <p:nvPicPr>
          <p:cNvPr id="14" name="Graphic 13">
            <a:extLst>
              <a:ext uri="{FF2B5EF4-FFF2-40B4-BE49-F238E27FC236}">
                <a16:creationId xmlns:a16="http://schemas.microsoft.com/office/drawing/2014/main" id="{DA873AAC-B860-0247-A173-3A3FE6EB005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14516059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6_Divider Slide 3">
    <p:bg>
      <p:bgPr>
        <a:solidFill>
          <a:srgbClr val="00B4AC"/>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0" y="717551"/>
            <a:ext cx="8985249" cy="6140450"/>
          </a:xfrm>
        </p:spPr>
        <p:txBody>
          <a:bodyPr anchor="ctr"/>
          <a:lstStyle>
            <a:lvl1pPr algn="ctr">
              <a:defRPr>
                <a:solidFill>
                  <a:schemeClr val="bg2"/>
                </a:solidFill>
              </a:defRPr>
            </a:lvl1pPr>
          </a:lstStyle>
          <a:p>
            <a:endParaRPr lang="en-GB"/>
          </a:p>
        </p:txBody>
      </p:sp>
      <p:sp>
        <p:nvSpPr>
          <p:cNvPr id="12" name="Date Placeholder 3">
            <a:extLst>
              <a:ext uri="{FF2B5EF4-FFF2-40B4-BE49-F238E27FC236}">
                <a16:creationId xmlns:a16="http://schemas.microsoft.com/office/drawing/2014/main" id="{2372F08B-62B7-314E-8B22-09ACD2520B2A}"/>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12CB1D1D-B59E-7B4F-A74E-AA188728F832}" type="datetime1">
              <a:rPr lang="en-GB" smtClean="0"/>
              <a:t>15/08/2022</a:t>
            </a:fld>
            <a:endParaRPr lang="en-GB"/>
          </a:p>
        </p:txBody>
      </p:sp>
      <p:sp>
        <p:nvSpPr>
          <p:cNvPr id="13" name="Footer Placeholder 4">
            <a:extLst>
              <a:ext uri="{FF2B5EF4-FFF2-40B4-BE49-F238E27FC236}">
                <a16:creationId xmlns:a16="http://schemas.microsoft.com/office/drawing/2014/main" id="{384B6D05-B365-684D-8A64-62FEA5410068}"/>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10" name="Title 9">
            <a:extLst>
              <a:ext uri="{FF2B5EF4-FFF2-40B4-BE49-F238E27FC236}">
                <a16:creationId xmlns:a16="http://schemas.microsoft.com/office/drawing/2014/main" id="{5EC79FA5-AFA9-1B46-B69B-06BA3155D477}"/>
              </a:ext>
            </a:extLst>
          </p:cNvPr>
          <p:cNvSpPr>
            <a:spLocks noGrp="1"/>
          </p:cNvSpPr>
          <p:nvPr>
            <p:ph type="title"/>
          </p:nvPr>
        </p:nvSpPr>
        <p:spPr/>
        <p:txBody>
          <a:bodyPr/>
          <a:lstStyle>
            <a:lvl1pPr>
              <a:defRPr>
                <a:solidFill>
                  <a:schemeClr val="bg2"/>
                </a:solidFill>
              </a:defRPr>
            </a:lvl1pPr>
          </a:lstStyle>
          <a:p>
            <a:r>
              <a:rPr lang="en-GB"/>
              <a:t>Click to edit Master title style</a:t>
            </a:r>
          </a:p>
        </p:txBody>
      </p:sp>
      <p:pic>
        <p:nvPicPr>
          <p:cNvPr id="14" name="Graphic 13">
            <a:extLst>
              <a:ext uri="{FF2B5EF4-FFF2-40B4-BE49-F238E27FC236}">
                <a16:creationId xmlns:a16="http://schemas.microsoft.com/office/drawing/2014/main" id="{40771A58-4747-D340-B75D-2DAE477A04C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14823229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7_Divider Slide 3">
    <p:bg>
      <p:bgPr>
        <a:solidFill>
          <a:schemeClr val="tx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0" y="717551"/>
            <a:ext cx="8985249" cy="6140450"/>
          </a:xfrm>
        </p:spPr>
        <p:txBody>
          <a:bodyPr anchor="ctr"/>
          <a:lstStyle>
            <a:lvl1pPr algn="ctr">
              <a:defRPr>
                <a:solidFill>
                  <a:schemeClr val="bg2"/>
                </a:solidFill>
              </a:defRPr>
            </a:lvl1pPr>
          </a:lstStyle>
          <a:p>
            <a:endParaRPr lang="en-GB"/>
          </a:p>
        </p:txBody>
      </p:sp>
      <p:sp>
        <p:nvSpPr>
          <p:cNvPr id="12" name="Date Placeholder 3">
            <a:extLst>
              <a:ext uri="{FF2B5EF4-FFF2-40B4-BE49-F238E27FC236}">
                <a16:creationId xmlns:a16="http://schemas.microsoft.com/office/drawing/2014/main" id="{2372F08B-62B7-314E-8B22-09ACD2520B2A}"/>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D0482D29-4222-B041-A75D-988BBE0246A7}" type="datetime1">
              <a:rPr lang="en-GB" smtClean="0"/>
              <a:t>15/08/2022</a:t>
            </a:fld>
            <a:endParaRPr lang="en-GB"/>
          </a:p>
        </p:txBody>
      </p:sp>
      <p:sp>
        <p:nvSpPr>
          <p:cNvPr id="13" name="Footer Placeholder 4">
            <a:extLst>
              <a:ext uri="{FF2B5EF4-FFF2-40B4-BE49-F238E27FC236}">
                <a16:creationId xmlns:a16="http://schemas.microsoft.com/office/drawing/2014/main" id="{384B6D05-B365-684D-8A64-62FEA5410068}"/>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10" name="Title 9">
            <a:extLst>
              <a:ext uri="{FF2B5EF4-FFF2-40B4-BE49-F238E27FC236}">
                <a16:creationId xmlns:a16="http://schemas.microsoft.com/office/drawing/2014/main" id="{5EC79FA5-AFA9-1B46-B69B-06BA3155D477}"/>
              </a:ext>
            </a:extLst>
          </p:cNvPr>
          <p:cNvSpPr>
            <a:spLocks noGrp="1"/>
          </p:cNvSpPr>
          <p:nvPr>
            <p:ph type="title"/>
          </p:nvPr>
        </p:nvSpPr>
        <p:spPr/>
        <p:txBody>
          <a:bodyPr/>
          <a:lstStyle>
            <a:lvl1pPr>
              <a:defRPr>
                <a:solidFill>
                  <a:schemeClr val="bg2"/>
                </a:solidFill>
              </a:defRPr>
            </a:lvl1pPr>
          </a:lstStyle>
          <a:p>
            <a:r>
              <a:rPr lang="en-GB"/>
              <a:t>Click to edit Master title style</a:t>
            </a:r>
          </a:p>
        </p:txBody>
      </p:sp>
      <p:pic>
        <p:nvPicPr>
          <p:cNvPr id="14" name="Graphic 13">
            <a:extLst>
              <a:ext uri="{FF2B5EF4-FFF2-40B4-BE49-F238E27FC236}">
                <a16:creationId xmlns:a16="http://schemas.microsoft.com/office/drawing/2014/main" id="{509C4A1F-1615-A244-B2B3-D1A731E7CE0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31671493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2E5F385-DF27-F844-A20C-2BF3176C568F}"/>
              </a:ext>
            </a:extLst>
          </p:cNvPr>
          <p:cNvSpPr>
            <a:spLocks noGrp="1"/>
          </p:cNvSpPr>
          <p:nvPr>
            <p:ph idx="1"/>
          </p:nvPr>
        </p:nvSpPr>
        <p:spPr>
          <a:xfrm>
            <a:off x="309798" y="1605492"/>
            <a:ext cx="11572404" cy="4571471"/>
          </a:xfrm>
        </p:spPr>
        <p:txBody>
          <a:bodyPr lIns="0" tIns="0" rIns="0" bIns="0">
            <a:normAutofit/>
          </a:bodyPr>
          <a:lstStyle>
            <a:lvl1pPr marL="0" indent="0">
              <a:buNone/>
              <a:defRPr sz="2000"/>
            </a:lvl1pPr>
            <a:lvl2pPr marL="133350" indent="-123825">
              <a:tabLst/>
              <a:defRPr sz="1800"/>
            </a:lvl2pPr>
            <a:lvl3pPr marL="9525" indent="0">
              <a:buNone/>
              <a:tabLst/>
              <a:defRPr sz="1600"/>
            </a:lvl3pPr>
            <a:lvl4pPr marL="9525" indent="0">
              <a:buNone/>
              <a:tabLst/>
              <a:defRPr sz="1400"/>
            </a:lvl4pPr>
            <a:lvl5pPr marL="9525" indent="0">
              <a:buNone/>
              <a:tabLst/>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B480485-38B2-0047-ADF5-13342D90A37B}"/>
              </a:ext>
            </a:extLst>
          </p:cNvPr>
          <p:cNvSpPr>
            <a:spLocks noGrp="1"/>
          </p:cNvSpPr>
          <p:nvPr>
            <p:ph type="dt" sz="half" idx="10"/>
          </p:nvPr>
        </p:nvSpPr>
        <p:spPr/>
        <p:txBody>
          <a:bodyPr/>
          <a:lstStyle/>
          <a:p>
            <a:fld id="{8D6A9459-87CD-D24B-AF27-817749CAB36B}" type="datetime1">
              <a:rPr lang="en-GB" smtClean="0"/>
              <a:t>15/08/2022</a:t>
            </a:fld>
            <a:endParaRPr lang="en-GB"/>
          </a:p>
        </p:txBody>
      </p:sp>
      <p:sp>
        <p:nvSpPr>
          <p:cNvPr id="5" name="Footer Placeholder 4">
            <a:extLst>
              <a:ext uri="{FF2B5EF4-FFF2-40B4-BE49-F238E27FC236}">
                <a16:creationId xmlns:a16="http://schemas.microsoft.com/office/drawing/2014/main" id="{A20C641C-FB0C-AD45-AB74-133F7A38FF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p:txBody>
          <a:bodyPr/>
          <a:lstStyle/>
          <a:p>
            <a:fld id="{223C8A1D-C690-374A-BBAF-BE150B79E8D3}" type="slidenum">
              <a:rPr lang="en-GB" smtClean="0"/>
              <a:t>‹#›</a:t>
            </a:fld>
            <a:endParaRPr lang="en-GB"/>
          </a:p>
        </p:txBody>
      </p:sp>
      <p:sp>
        <p:nvSpPr>
          <p:cNvPr id="8" name="Text Placeholder 8">
            <a:extLst>
              <a:ext uri="{FF2B5EF4-FFF2-40B4-BE49-F238E27FC236}">
                <a16:creationId xmlns:a16="http://schemas.microsoft.com/office/drawing/2014/main" id="{A1AE8D27-92AD-034F-9123-B07CCFEFB4E5}"/>
              </a:ext>
            </a:extLst>
          </p:cNvPr>
          <p:cNvSpPr>
            <a:spLocks noGrp="1"/>
          </p:cNvSpPr>
          <p:nvPr>
            <p:ph type="body" sz="quarter" idx="13"/>
          </p:nvPr>
        </p:nvSpPr>
        <p:spPr>
          <a:xfrm>
            <a:off x="309798" y="929379"/>
            <a:ext cx="11572404" cy="355581"/>
          </a:xfrm>
        </p:spPr>
        <p:txBody>
          <a:bodyPr lIns="0" tIns="0" rIns="0" bIns="0">
            <a:normAutofit/>
          </a:bodyPr>
          <a:lstStyle>
            <a:lvl1pPr marL="0" marR="3081" indent="0" algn="l" defTabSz="914400" rtl="0" eaLnBrk="1" latinLnBrk="0" hangingPunct="1">
              <a:lnSpc>
                <a:spcPct val="90000"/>
              </a:lnSpc>
              <a:spcBef>
                <a:spcPts val="0"/>
              </a:spcBef>
              <a:buNone/>
              <a:defRPr lang="en-GB" sz="2500" kern="1200" spc="-9" baseline="0" dirty="0" smtClean="0">
                <a:solidFill>
                  <a:schemeClr val="tx1"/>
                </a:solidFill>
                <a:latin typeface="Arial"/>
                <a:ea typeface="+mn-ea"/>
                <a:cs typeface="Arial"/>
              </a:defRPr>
            </a:lvl1pPr>
            <a:lvl2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p:txBody>
      </p:sp>
    </p:spTree>
    <p:extLst>
      <p:ext uri="{BB962C8B-B14F-4D97-AF65-F5344CB8AC3E}">
        <p14:creationId xmlns:p14="http://schemas.microsoft.com/office/powerpoint/2010/main" val="28903129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753A1-4411-4D49-A1F6-70AC18ACD80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D1C9C69-D498-304D-8261-0E6AB5289132}"/>
              </a:ext>
            </a:extLst>
          </p:cNvPr>
          <p:cNvSpPr>
            <a:spLocks noGrp="1"/>
          </p:cNvSpPr>
          <p:nvPr>
            <p:ph sz="half" idx="1"/>
          </p:nvPr>
        </p:nvSpPr>
        <p:spPr>
          <a:xfrm>
            <a:off x="309798" y="1825625"/>
            <a:ext cx="5710002" cy="4351338"/>
          </a:xfrm>
        </p:spPr>
        <p:txBody>
          <a:bodyPr lIns="0" tIns="0" rIns="0" bIns="0">
            <a:normAutofit/>
          </a:bodyPr>
          <a:lstStyle>
            <a:lvl1pPr marL="9525" indent="0">
              <a:buNone/>
              <a:tabLst/>
              <a:defRPr sz="2000"/>
            </a:lvl1pPr>
            <a:lvl2pPr marL="9525" indent="0">
              <a:buNone/>
              <a:tabLst/>
              <a:defRPr sz="1800"/>
            </a:lvl2pPr>
            <a:lvl3pPr marL="9525" indent="0">
              <a:buNone/>
              <a:tabLst/>
              <a:defRPr sz="1600"/>
            </a:lvl3pPr>
            <a:lvl4pPr marL="9525" indent="0">
              <a:buNone/>
              <a:tabLst/>
              <a:defRPr sz="1400"/>
            </a:lvl4pPr>
            <a:lvl5pPr marL="9525" indent="0">
              <a:buNone/>
              <a:tabLst/>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1F00BF02-4B5D-5A4F-B77E-511873F2391E}"/>
              </a:ext>
            </a:extLst>
          </p:cNvPr>
          <p:cNvSpPr>
            <a:spLocks noGrp="1"/>
          </p:cNvSpPr>
          <p:nvPr>
            <p:ph sz="half" idx="2"/>
          </p:nvPr>
        </p:nvSpPr>
        <p:spPr>
          <a:xfrm>
            <a:off x="6172200" y="1825625"/>
            <a:ext cx="5710002" cy="4351338"/>
          </a:xfrm>
        </p:spPr>
        <p:txBody>
          <a:bodyPr lIns="0" tIns="0" rIns="0" bIns="0">
            <a:normAutofit/>
          </a:bodyPr>
          <a:lstStyle>
            <a:lvl1pPr marL="9525" indent="0">
              <a:buNone/>
              <a:tabLst/>
              <a:defRPr sz="2000"/>
            </a:lvl1pPr>
            <a:lvl2pPr marL="9525" indent="0">
              <a:buNone/>
              <a:tabLst/>
              <a:defRPr sz="1800"/>
            </a:lvl2pPr>
            <a:lvl3pPr marL="9525" indent="0">
              <a:buNone/>
              <a:tabLst/>
              <a:defRPr sz="1600"/>
            </a:lvl3pPr>
            <a:lvl4pPr marL="9525" indent="0">
              <a:buNone/>
              <a:tabLst/>
              <a:defRPr sz="1400"/>
            </a:lvl4pPr>
            <a:lvl5pPr marL="9525" indent="0">
              <a:buNone/>
              <a:tabLst/>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D9B0A69F-C1E4-A745-BC3A-E0B4EE49FDFC}"/>
              </a:ext>
            </a:extLst>
          </p:cNvPr>
          <p:cNvSpPr>
            <a:spLocks noGrp="1"/>
          </p:cNvSpPr>
          <p:nvPr>
            <p:ph type="dt" sz="half" idx="10"/>
          </p:nvPr>
        </p:nvSpPr>
        <p:spPr/>
        <p:txBody>
          <a:bodyPr/>
          <a:lstStyle/>
          <a:p>
            <a:fld id="{CD81F82C-9515-104A-8F0C-1F91032F2D5A}" type="datetime1">
              <a:rPr lang="en-GB" smtClean="0"/>
              <a:t>15/08/2022</a:t>
            </a:fld>
            <a:endParaRPr lang="en-GB"/>
          </a:p>
        </p:txBody>
      </p:sp>
      <p:sp>
        <p:nvSpPr>
          <p:cNvPr id="6" name="Footer Placeholder 5">
            <a:extLst>
              <a:ext uri="{FF2B5EF4-FFF2-40B4-BE49-F238E27FC236}">
                <a16:creationId xmlns:a16="http://schemas.microsoft.com/office/drawing/2014/main" id="{846F722D-251B-E243-AAE6-BB529A8BDEB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72BAA9B-75F1-C04E-BFCA-A1BD4D867DF9}"/>
              </a:ext>
            </a:extLst>
          </p:cNvPr>
          <p:cNvSpPr>
            <a:spLocks noGrp="1"/>
          </p:cNvSpPr>
          <p:nvPr>
            <p:ph type="sldNum" sz="quarter" idx="12"/>
          </p:nvPr>
        </p:nvSpPr>
        <p:spPr/>
        <p:txBody>
          <a:bodyPr/>
          <a:lstStyle/>
          <a:p>
            <a:fld id="{223C8A1D-C690-374A-BBAF-BE150B79E8D3}" type="slidenum">
              <a:rPr lang="en-GB" smtClean="0"/>
              <a:t>‹#›</a:t>
            </a:fld>
            <a:endParaRPr lang="en-GB"/>
          </a:p>
        </p:txBody>
      </p:sp>
      <p:sp>
        <p:nvSpPr>
          <p:cNvPr id="8" name="Text Placeholder 8">
            <a:extLst>
              <a:ext uri="{FF2B5EF4-FFF2-40B4-BE49-F238E27FC236}">
                <a16:creationId xmlns:a16="http://schemas.microsoft.com/office/drawing/2014/main" id="{D7D5CD8D-D2A5-D84C-B585-225619CCA96A}"/>
              </a:ext>
            </a:extLst>
          </p:cNvPr>
          <p:cNvSpPr>
            <a:spLocks noGrp="1"/>
          </p:cNvSpPr>
          <p:nvPr>
            <p:ph type="body" sz="quarter" idx="13"/>
          </p:nvPr>
        </p:nvSpPr>
        <p:spPr>
          <a:xfrm>
            <a:off x="309798" y="929379"/>
            <a:ext cx="11572404" cy="355581"/>
          </a:xfrm>
        </p:spPr>
        <p:txBody>
          <a:bodyPr lIns="0" tIns="0" rIns="0" bIns="0">
            <a:normAutofit/>
          </a:bodyPr>
          <a:lstStyle>
            <a:lvl1pPr marL="0" marR="3081" indent="0" algn="l" defTabSz="914400" rtl="0" eaLnBrk="1" latinLnBrk="0" hangingPunct="1">
              <a:lnSpc>
                <a:spcPct val="90000"/>
              </a:lnSpc>
              <a:spcBef>
                <a:spcPts val="0"/>
              </a:spcBef>
              <a:buNone/>
              <a:defRPr lang="en-GB" sz="2500" kern="1200" spc="-9" baseline="0" dirty="0" smtClean="0">
                <a:solidFill>
                  <a:schemeClr val="tx1"/>
                </a:solidFill>
                <a:latin typeface="Arial"/>
                <a:ea typeface="+mn-ea"/>
                <a:cs typeface="Arial"/>
              </a:defRPr>
            </a:lvl1pPr>
            <a:lvl2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p:txBody>
      </p:sp>
    </p:spTree>
    <p:extLst>
      <p:ext uri="{BB962C8B-B14F-4D97-AF65-F5344CB8AC3E}">
        <p14:creationId xmlns:p14="http://schemas.microsoft.com/office/powerpoint/2010/main" val="34066591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5712F86-C60A-3945-A6B0-9ADAA494D9F2}"/>
              </a:ext>
            </a:extLst>
          </p:cNvPr>
          <p:cNvSpPr>
            <a:spLocks noGrp="1"/>
          </p:cNvSpPr>
          <p:nvPr>
            <p:ph type="body" idx="1"/>
          </p:nvPr>
        </p:nvSpPr>
        <p:spPr>
          <a:xfrm>
            <a:off x="309798" y="1145005"/>
            <a:ext cx="5687777" cy="823912"/>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9924686-44F2-5A49-AEEB-88131EC456B4}"/>
              </a:ext>
            </a:extLst>
          </p:cNvPr>
          <p:cNvSpPr>
            <a:spLocks noGrp="1"/>
          </p:cNvSpPr>
          <p:nvPr>
            <p:ph sz="half" idx="2"/>
          </p:nvPr>
        </p:nvSpPr>
        <p:spPr>
          <a:xfrm>
            <a:off x="309798" y="2159000"/>
            <a:ext cx="5687777" cy="4030663"/>
          </a:xfrm>
        </p:spPr>
        <p:txBody>
          <a:bodyPr>
            <a:normAutofit/>
          </a:bodyPr>
          <a:lstStyle>
            <a:lvl1pPr>
              <a:defRPr sz="2000"/>
            </a:lvl1pPr>
            <a:lvl2pPr>
              <a:defRPr sz="1800"/>
            </a:lvl2pPr>
            <a:lvl3pPr>
              <a:defRPr sz="1600"/>
            </a:lvl3pPr>
            <a:lvl4pPr>
              <a:defRPr sz="1400"/>
            </a:lvl4pPr>
            <a:lvl5pP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FAD6E04D-593E-D941-9BAC-C85E6387AE57}"/>
              </a:ext>
            </a:extLst>
          </p:cNvPr>
          <p:cNvSpPr>
            <a:spLocks noGrp="1"/>
          </p:cNvSpPr>
          <p:nvPr>
            <p:ph type="body" sz="quarter" idx="3"/>
          </p:nvPr>
        </p:nvSpPr>
        <p:spPr>
          <a:xfrm>
            <a:off x="6172200" y="1145005"/>
            <a:ext cx="5710002" cy="823912"/>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F2B40D0-C8E0-C84A-8550-FF167BCE5D99}"/>
              </a:ext>
            </a:extLst>
          </p:cNvPr>
          <p:cNvSpPr>
            <a:spLocks noGrp="1"/>
          </p:cNvSpPr>
          <p:nvPr>
            <p:ph sz="quarter" idx="4"/>
          </p:nvPr>
        </p:nvSpPr>
        <p:spPr>
          <a:xfrm>
            <a:off x="6172200" y="2159000"/>
            <a:ext cx="5710002" cy="4030663"/>
          </a:xfrm>
        </p:spPr>
        <p:txBody>
          <a:bodyPr>
            <a:normAutofit/>
          </a:bodyPr>
          <a:lstStyle>
            <a:lvl1pPr>
              <a:defRPr sz="2000"/>
            </a:lvl1pPr>
            <a:lvl2pPr>
              <a:defRPr sz="1800"/>
            </a:lvl2pPr>
            <a:lvl3pPr>
              <a:defRPr sz="1600"/>
            </a:lvl3pPr>
            <a:lvl4pPr>
              <a:defRPr sz="1400"/>
            </a:lvl4pPr>
            <a:lvl5pP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480BD753-F20B-3F42-9A7F-A03D8D051C28}"/>
              </a:ext>
            </a:extLst>
          </p:cNvPr>
          <p:cNvSpPr>
            <a:spLocks noGrp="1"/>
          </p:cNvSpPr>
          <p:nvPr>
            <p:ph type="dt" sz="half" idx="10"/>
          </p:nvPr>
        </p:nvSpPr>
        <p:spPr/>
        <p:txBody>
          <a:bodyPr/>
          <a:lstStyle/>
          <a:p>
            <a:fld id="{1DD880D1-9E73-744F-BB89-6A9D07D3DA11}" type="datetime1">
              <a:rPr lang="en-GB" smtClean="0"/>
              <a:t>15/08/2022</a:t>
            </a:fld>
            <a:endParaRPr lang="en-GB"/>
          </a:p>
        </p:txBody>
      </p:sp>
      <p:sp>
        <p:nvSpPr>
          <p:cNvPr id="8" name="Footer Placeholder 7">
            <a:extLst>
              <a:ext uri="{FF2B5EF4-FFF2-40B4-BE49-F238E27FC236}">
                <a16:creationId xmlns:a16="http://schemas.microsoft.com/office/drawing/2014/main" id="{D8803B32-31F2-E648-8ABB-DD3759158B1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287D1B7-7655-6049-A859-32E6ABEC5D92}"/>
              </a:ext>
            </a:extLst>
          </p:cNvPr>
          <p:cNvSpPr>
            <a:spLocks noGrp="1"/>
          </p:cNvSpPr>
          <p:nvPr>
            <p:ph type="sldNum" sz="quarter" idx="12"/>
          </p:nvPr>
        </p:nvSpPr>
        <p:spPr/>
        <p:txBody>
          <a:bodyPr/>
          <a:lstStyle/>
          <a:p>
            <a:fld id="{223C8A1D-C690-374A-BBAF-BE150B79E8D3}" type="slidenum">
              <a:rPr lang="en-GB" smtClean="0"/>
              <a:t>‹#›</a:t>
            </a:fld>
            <a:endParaRPr lang="en-GB"/>
          </a:p>
        </p:txBody>
      </p:sp>
      <p:sp>
        <p:nvSpPr>
          <p:cNvPr id="10" name="Title 9">
            <a:extLst>
              <a:ext uri="{FF2B5EF4-FFF2-40B4-BE49-F238E27FC236}">
                <a16:creationId xmlns:a16="http://schemas.microsoft.com/office/drawing/2014/main" id="{20E052BD-54C7-2049-8E3B-37D6D15139A3}"/>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40787168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60AC5-8DC4-3543-9731-C196D559E4D2}"/>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A36E6CC9-13D3-7242-B81C-B6438C607713}"/>
              </a:ext>
            </a:extLst>
          </p:cNvPr>
          <p:cNvSpPr>
            <a:spLocks noGrp="1"/>
          </p:cNvSpPr>
          <p:nvPr>
            <p:ph type="dt" sz="half" idx="10"/>
          </p:nvPr>
        </p:nvSpPr>
        <p:spPr/>
        <p:txBody>
          <a:bodyPr/>
          <a:lstStyle/>
          <a:p>
            <a:fld id="{90151945-3EA9-094B-BA6D-E5B14B3C91F1}" type="datetime1">
              <a:rPr lang="en-GB" smtClean="0"/>
              <a:t>15/08/2022</a:t>
            </a:fld>
            <a:endParaRPr lang="en-GB"/>
          </a:p>
        </p:txBody>
      </p:sp>
      <p:sp>
        <p:nvSpPr>
          <p:cNvPr id="4" name="Footer Placeholder 3">
            <a:extLst>
              <a:ext uri="{FF2B5EF4-FFF2-40B4-BE49-F238E27FC236}">
                <a16:creationId xmlns:a16="http://schemas.microsoft.com/office/drawing/2014/main" id="{D636ECFE-675E-2B4B-B1AA-81CC18CAF2B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18CE494-7FB6-E44D-B87C-091850A83F46}"/>
              </a:ext>
            </a:extLst>
          </p:cNvPr>
          <p:cNvSpPr>
            <a:spLocks noGrp="1"/>
          </p:cNvSpPr>
          <p:nvPr>
            <p:ph type="sldNum" sz="quarter" idx="12"/>
          </p:nvPr>
        </p:nvSpPr>
        <p:spPr/>
        <p:txBody>
          <a:bodyPr/>
          <a:lstStyle/>
          <a:p>
            <a:fld id="{223C8A1D-C690-374A-BBAF-BE150B79E8D3}" type="slidenum">
              <a:rPr lang="en-GB" smtClean="0"/>
              <a:t>‹#›</a:t>
            </a:fld>
            <a:endParaRPr lang="en-GB"/>
          </a:p>
        </p:txBody>
      </p:sp>
    </p:spTree>
    <p:extLst>
      <p:ext uri="{BB962C8B-B14F-4D97-AF65-F5344CB8AC3E}">
        <p14:creationId xmlns:p14="http://schemas.microsoft.com/office/powerpoint/2010/main" val="1161777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Black">
    <p:bg>
      <p:bgPr>
        <a:solidFill>
          <a:schemeClr val="tx2"/>
        </a:solidFill>
        <a:effectLst/>
      </p:bgPr>
    </p:bg>
    <p:spTree>
      <p:nvGrpSpPr>
        <p:cNvPr id="1" name=""/>
        <p:cNvGrpSpPr/>
        <p:nvPr/>
      </p:nvGrpSpPr>
      <p:grpSpPr>
        <a:xfrm>
          <a:off x="0" y="0"/>
          <a:ext cx="0" cy="0"/>
          <a:chOff x="0" y="0"/>
          <a:chExt cx="0" cy="0"/>
        </a:xfrm>
      </p:grpSpPr>
      <p:sp>
        <p:nvSpPr>
          <p:cNvPr id="77" name="object 22">
            <a:extLst>
              <a:ext uri="{FF2B5EF4-FFF2-40B4-BE49-F238E27FC236}">
                <a16:creationId xmlns:a16="http://schemas.microsoft.com/office/drawing/2014/main" id="{3A812725-A765-7446-935C-AF297F7BBBE0}"/>
              </a:ext>
            </a:extLst>
          </p:cNvPr>
          <p:cNvSpPr txBox="1">
            <a:spLocks noGrp="1"/>
          </p:cNvSpPr>
          <p:nvPr>
            <p:ph type="title" hasCustomPrompt="1"/>
          </p:nvPr>
        </p:nvSpPr>
        <p:spPr>
          <a:xfrm>
            <a:off x="309796" y="3016434"/>
            <a:ext cx="11557369" cy="2563814"/>
          </a:xfrm>
          <a:prstGeom prst="rect">
            <a:avLst/>
          </a:prstGeom>
        </p:spPr>
        <p:txBody>
          <a:bodyPr vert="horz" wrap="square" lIns="0" tIns="0" rIns="0" bIns="0" rtlCol="0" anchor="t">
            <a:noAutofit/>
          </a:bodyPr>
          <a:lstStyle>
            <a:lvl1pPr>
              <a:defRPr sz="6000" baseline="0">
                <a:solidFill>
                  <a:schemeClr val="bg2"/>
                </a:solidFill>
              </a:defRPr>
            </a:lvl1pPr>
          </a:lstStyle>
          <a:p>
            <a:pPr marL="7702" marR="3081">
              <a:lnSpc>
                <a:spcPts val="6501"/>
              </a:lnSpc>
              <a:spcBef>
                <a:spcPts val="819"/>
              </a:spcBef>
            </a:pPr>
            <a:r>
              <a:rPr lang="en-GB" sz="6004" spc="-76"/>
              <a:t>Presentation title</a:t>
            </a:r>
            <a:endParaRPr sz="6004"/>
          </a:p>
        </p:txBody>
      </p:sp>
      <p:sp>
        <p:nvSpPr>
          <p:cNvPr id="78" name="object 23">
            <a:extLst>
              <a:ext uri="{FF2B5EF4-FFF2-40B4-BE49-F238E27FC236}">
                <a16:creationId xmlns:a16="http://schemas.microsoft.com/office/drawing/2014/main" id="{9627D275-D64E-B04D-A318-D4A3D7DD6792}"/>
              </a:ext>
            </a:extLst>
          </p:cNvPr>
          <p:cNvSpPr/>
          <p:nvPr userDrawn="1"/>
        </p:nvSpPr>
        <p:spPr>
          <a:xfrm>
            <a:off x="317500" y="3016434"/>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79" name="object 24">
            <a:extLst>
              <a:ext uri="{FF2B5EF4-FFF2-40B4-BE49-F238E27FC236}">
                <a16:creationId xmlns:a16="http://schemas.microsoft.com/office/drawing/2014/main" id="{E7AFC72E-D21F-BB49-901B-34CE37001F0B}"/>
              </a:ext>
            </a:extLst>
          </p:cNvPr>
          <p:cNvSpPr/>
          <p:nvPr userDrawn="1"/>
        </p:nvSpPr>
        <p:spPr>
          <a:xfrm>
            <a:off x="317500" y="5659541"/>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6" name="Date Placeholder 5">
            <a:extLst>
              <a:ext uri="{FF2B5EF4-FFF2-40B4-BE49-F238E27FC236}">
                <a16:creationId xmlns:a16="http://schemas.microsoft.com/office/drawing/2014/main" id="{D194FBB1-9994-594D-B4FE-5C838120BBDC}"/>
              </a:ext>
            </a:extLst>
          </p:cNvPr>
          <p:cNvSpPr>
            <a:spLocks noGrp="1"/>
          </p:cNvSpPr>
          <p:nvPr>
            <p:ph type="dt" sz="half" idx="10"/>
          </p:nvPr>
        </p:nvSpPr>
        <p:spPr>
          <a:xfrm>
            <a:off x="309797" y="6183199"/>
            <a:ext cx="1252304" cy="359904"/>
          </a:xfrm>
        </p:spPr>
        <p:txBody>
          <a:bodyPr lIns="0" tIns="0" rIns="0" bIns="0" anchor="t"/>
          <a:lstStyle>
            <a:lvl1pPr marL="7702" algn="l" defTabSz="914400" rtl="0" eaLnBrk="1" latinLnBrk="0" hangingPunct="1">
              <a:defRPr lang="en-GB" sz="1243" kern="1200" spc="-36" smtClean="0">
                <a:solidFill>
                  <a:srgbClr val="FFFFFF"/>
                </a:solidFill>
                <a:latin typeface="Arial"/>
                <a:ea typeface="+mn-ea"/>
                <a:cs typeface="Arial"/>
              </a:defRPr>
            </a:lvl1pPr>
          </a:lstStyle>
          <a:p>
            <a:fld id="{74F9B9AC-BC3E-184B-B23C-C549220B31AC}" type="datetime1">
              <a:rPr lang="en-GB" smtClean="0"/>
              <a:t>15/08/2022</a:t>
            </a:fld>
            <a:endParaRPr lang="en-GB"/>
          </a:p>
        </p:txBody>
      </p:sp>
      <p:sp>
        <p:nvSpPr>
          <p:cNvPr id="84" name="Text Placeholder 83">
            <a:extLst>
              <a:ext uri="{FF2B5EF4-FFF2-40B4-BE49-F238E27FC236}">
                <a16:creationId xmlns:a16="http://schemas.microsoft.com/office/drawing/2014/main" id="{E525535E-EFCC-0B41-851E-9EBA858A3EF1}"/>
              </a:ext>
            </a:extLst>
          </p:cNvPr>
          <p:cNvSpPr>
            <a:spLocks noGrp="1"/>
          </p:cNvSpPr>
          <p:nvPr>
            <p:ph type="body" sz="quarter" idx="11" hasCustomPrompt="1"/>
          </p:nvPr>
        </p:nvSpPr>
        <p:spPr>
          <a:xfrm>
            <a:off x="317500" y="5738809"/>
            <a:ext cx="7747000" cy="365122"/>
          </a:xfrm>
        </p:spPr>
        <p:txBody>
          <a:bodyPr lIns="0" tIns="0" rIns="0" bIns="0">
            <a:no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Subtitle</a:t>
            </a:r>
          </a:p>
        </p:txBody>
      </p:sp>
      <p:pic>
        <p:nvPicPr>
          <p:cNvPr id="8" name="Graphic 7">
            <a:extLst>
              <a:ext uri="{FF2B5EF4-FFF2-40B4-BE49-F238E27FC236}">
                <a16:creationId xmlns:a16="http://schemas.microsoft.com/office/drawing/2014/main" id="{9364072F-8820-F74E-AC4E-E4BB05F1BDE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9797" y="314898"/>
            <a:ext cx="2318400" cy="681462"/>
          </a:xfrm>
          <a:prstGeom prst="rect">
            <a:avLst/>
          </a:prstGeom>
        </p:spPr>
      </p:pic>
    </p:spTree>
    <p:extLst>
      <p:ext uri="{BB962C8B-B14F-4D97-AF65-F5344CB8AC3E}">
        <p14:creationId xmlns:p14="http://schemas.microsoft.com/office/powerpoint/2010/main" val="36280108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am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60AC5-8DC4-3543-9731-C196D559E4D2}"/>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A36E6CC9-13D3-7242-B81C-B6438C607713}"/>
              </a:ext>
            </a:extLst>
          </p:cNvPr>
          <p:cNvSpPr>
            <a:spLocks noGrp="1"/>
          </p:cNvSpPr>
          <p:nvPr>
            <p:ph type="dt" sz="half" idx="10"/>
          </p:nvPr>
        </p:nvSpPr>
        <p:spPr/>
        <p:txBody>
          <a:bodyPr/>
          <a:lstStyle/>
          <a:p>
            <a:fld id="{B5659055-3832-3D4D-8548-A581DCEF48C3}" type="datetime1">
              <a:rPr lang="en-GB" smtClean="0"/>
              <a:t>15/08/2022</a:t>
            </a:fld>
            <a:endParaRPr lang="en-GB"/>
          </a:p>
        </p:txBody>
      </p:sp>
      <p:sp>
        <p:nvSpPr>
          <p:cNvPr id="4" name="Footer Placeholder 3">
            <a:extLst>
              <a:ext uri="{FF2B5EF4-FFF2-40B4-BE49-F238E27FC236}">
                <a16:creationId xmlns:a16="http://schemas.microsoft.com/office/drawing/2014/main" id="{D636ECFE-675E-2B4B-B1AA-81CC18CAF2B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18CE494-7FB6-E44D-B87C-091850A83F46}"/>
              </a:ext>
            </a:extLst>
          </p:cNvPr>
          <p:cNvSpPr>
            <a:spLocks noGrp="1"/>
          </p:cNvSpPr>
          <p:nvPr>
            <p:ph type="sldNum" sz="quarter" idx="12"/>
          </p:nvPr>
        </p:nvSpPr>
        <p:spPr/>
        <p:txBody>
          <a:bodyPr/>
          <a:lstStyle/>
          <a:p>
            <a:fld id="{223C8A1D-C690-374A-BBAF-BE150B79E8D3}" type="slidenum">
              <a:rPr lang="en-GB" smtClean="0"/>
              <a:t>‹#›</a:t>
            </a:fld>
            <a:endParaRPr lang="en-GB"/>
          </a:p>
        </p:txBody>
      </p:sp>
      <p:sp>
        <p:nvSpPr>
          <p:cNvPr id="9" name="Picture Placeholder 8">
            <a:extLst>
              <a:ext uri="{FF2B5EF4-FFF2-40B4-BE49-F238E27FC236}">
                <a16:creationId xmlns:a16="http://schemas.microsoft.com/office/drawing/2014/main" id="{6F29CAB4-AF1C-7540-8ABB-4D98C90B591E}"/>
              </a:ext>
            </a:extLst>
          </p:cNvPr>
          <p:cNvSpPr>
            <a:spLocks noGrp="1"/>
          </p:cNvSpPr>
          <p:nvPr>
            <p:ph type="pic" sz="quarter" idx="13"/>
          </p:nvPr>
        </p:nvSpPr>
        <p:spPr>
          <a:xfrm>
            <a:off x="309798" y="1557704"/>
            <a:ext cx="1733550" cy="1733550"/>
          </a:xfrm>
        </p:spPr>
        <p:txBody>
          <a:bodyPr anchor="ctr">
            <a:normAutofit/>
          </a:bodyPr>
          <a:lstStyle>
            <a:lvl1pPr marL="0" indent="0" algn="ctr">
              <a:buNone/>
              <a:defRPr sz="1200"/>
            </a:lvl1pPr>
          </a:lstStyle>
          <a:p>
            <a:endParaRPr lang="en-GB"/>
          </a:p>
        </p:txBody>
      </p:sp>
      <p:sp>
        <p:nvSpPr>
          <p:cNvPr id="11" name="Text Placeholder 10">
            <a:extLst>
              <a:ext uri="{FF2B5EF4-FFF2-40B4-BE49-F238E27FC236}">
                <a16:creationId xmlns:a16="http://schemas.microsoft.com/office/drawing/2014/main" id="{204190B4-E130-A94A-BEB9-2F039D251E5D}"/>
              </a:ext>
            </a:extLst>
          </p:cNvPr>
          <p:cNvSpPr>
            <a:spLocks noGrp="1"/>
          </p:cNvSpPr>
          <p:nvPr>
            <p:ph type="body" sz="quarter" idx="14" hasCustomPrompt="1"/>
          </p:nvPr>
        </p:nvSpPr>
        <p:spPr>
          <a:xfrm>
            <a:off x="2043348" y="1557704"/>
            <a:ext cx="1733550" cy="1733550"/>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600" indent="0">
              <a:buNone/>
              <a:defRPr sz="1150">
                <a:solidFill>
                  <a:schemeClr val="bg2"/>
                </a:solidFill>
              </a:defRPr>
            </a:lvl4pPr>
            <a:lvl5pPr marL="1828800" indent="0">
              <a:buNone/>
              <a:defRPr sz="1150">
                <a:solidFill>
                  <a:schemeClr val="bg2"/>
                </a:solidFill>
              </a:defRPr>
            </a:lvl5pPr>
          </a:lstStyle>
          <a:p>
            <a:pPr lvl="0"/>
            <a:r>
              <a:rPr lang="en-GB"/>
              <a:t>First name</a:t>
            </a:r>
          </a:p>
          <a:p>
            <a:pPr lvl="1"/>
            <a:r>
              <a:rPr lang="en-GB"/>
              <a:t>Last name</a:t>
            </a:r>
          </a:p>
          <a:p>
            <a:pPr lvl="2"/>
            <a:r>
              <a:rPr lang="en-GB"/>
              <a:t>Job title</a:t>
            </a:r>
          </a:p>
        </p:txBody>
      </p:sp>
      <p:sp>
        <p:nvSpPr>
          <p:cNvPr id="15" name="Picture Placeholder 8">
            <a:extLst>
              <a:ext uri="{FF2B5EF4-FFF2-40B4-BE49-F238E27FC236}">
                <a16:creationId xmlns:a16="http://schemas.microsoft.com/office/drawing/2014/main" id="{ED21A41A-63B7-C34D-9D0B-FC9A2218144A}"/>
              </a:ext>
            </a:extLst>
          </p:cNvPr>
          <p:cNvSpPr>
            <a:spLocks noGrp="1"/>
          </p:cNvSpPr>
          <p:nvPr>
            <p:ph type="pic" sz="quarter" idx="15"/>
          </p:nvPr>
        </p:nvSpPr>
        <p:spPr>
          <a:xfrm>
            <a:off x="4418350" y="1557704"/>
            <a:ext cx="1733550" cy="1733550"/>
          </a:xfrm>
        </p:spPr>
        <p:txBody>
          <a:bodyPr anchor="ctr">
            <a:normAutofit/>
          </a:bodyPr>
          <a:lstStyle>
            <a:lvl1pPr marL="0" indent="0" algn="ctr">
              <a:buNone/>
              <a:defRPr sz="1200"/>
            </a:lvl1pPr>
          </a:lstStyle>
          <a:p>
            <a:endParaRPr lang="en-GB"/>
          </a:p>
        </p:txBody>
      </p:sp>
      <p:sp>
        <p:nvSpPr>
          <p:cNvPr id="16" name="Text Placeholder 10">
            <a:extLst>
              <a:ext uri="{FF2B5EF4-FFF2-40B4-BE49-F238E27FC236}">
                <a16:creationId xmlns:a16="http://schemas.microsoft.com/office/drawing/2014/main" id="{3D6A4B64-77FB-1E4C-86CF-A2FD5D14BBCA}"/>
              </a:ext>
            </a:extLst>
          </p:cNvPr>
          <p:cNvSpPr>
            <a:spLocks noGrp="1"/>
          </p:cNvSpPr>
          <p:nvPr>
            <p:ph type="body" sz="quarter" idx="16" hasCustomPrompt="1"/>
          </p:nvPr>
        </p:nvSpPr>
        <p:spPr>
          <a:xfrm>
            <a:off x="6151900" y="1557704"/>
            <a:ext cx="1733550" cy="1733550"/>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600" indent="0">
              <a:buNone/>
              <a:defRPr sz="1150">
                <a:solidFill>
                  <a:schemeClr val="bg2"/>
                </a:solidFill>
              </a:defRPr>
            </a:lvl4pPr>
            <a:lvl5pPr marL="1828800" indent="0">
              <a:buNone/>
              <a:defRPr sz="1150">
                <a:solidFill>
                  <a:schemeClr val="bg2"/>
                </a:solidFill>
              </a:defRPr>
            </a:lvl5pPr>
          </a:lstStyle>
          <a:p>
            <a:pPr lvl="0"/>
            <a:r>
              <a:rPr lang="en-GB"/>
              <a:t>First name</a:t>
            </a:r>
          </a:p>
          <a:p>
            <a:pPr lvl="1"/>
            <a:r>
              <a:rPr lang="en-GB"/>
              <a:t>Last name</a:t>
            </a:r>
          </a:p>
          <a:p>
            <a:pPr lvl="2"/>
            <a:r>
              <a:rPr lang="en-GB"/>
              <a:t>Job title</a:t>
            </a:r>
          </a:p>
        </p:txBody>
      </p:sp>
      <p:sp>
        <p:nvSpPr>
          <p:cNvPr id="19" name="Picture Placeholder 8">
            <a:extLst>
              <a:ext uri="{FF2B5EF4-FFF2-40B4-BE49-F238E27FC236}">
                <a16:creationId xmlns:a16="http://schemas.microsoft.com/office/drawing/2014/main" id="{B6019427-851D-1A44-9F49-172D75933ECD}"/>
              </a:ext>
            </a:extLst>
          </p:cNvPr>
          <p:cNvSpPr>
            <a:spLocks noGrp="1"/>
          </p:cNvSpPr>
          <p:nvPr>
            <p:ph type="pic" sz="quarter" idx="17"/>
          </p:nvPr>
        </p:nvSpPr>
        <p:spPr>
          <a:xfrm>
            <a:off x="8415102" y="1557704"/>
            <a:ext cx="1733550" cy="1733550"/>
          </a:xfrm>
        </p:spPr>
        <p:txBody>
          <a:bodyPr anchor="ctr">
            <a:normAutofit/>
          </a:bodyPr>
          <a:lstStyle>
            <a:lvl1pPr marL="0" indent="0" algn="ctr">
              <a:buNone/>
              <a:defRPr sz="1200"/>
            </a:lvl1pPr>
          </a:lstStyle>
          <a:p>
            <a:endParaRPr lang="en-GB"/>
          </a:p>
        </p:txBody>
      </p:sp>
      <p:sp>
        <p:nvSpPr>
          <p:cNvPr id="20" name="Text Placeholder 10">
            <a:extLst>
              <a:ext uri="{FF2B5EF4-FFF2-40B4-BE49-F238E27FC236}">
                <a16:creationId xmlns:a16="http://schemas.microsoft.com/office/drawing/2014/main" id="{37E92C4B-8AD1-4647-BC3A-1E0DE55FA882}"/>
              </a:ext>
            </a:extLst>
          </p:cNvPr>
          <p:cNvSpPr>
            <a:spLocks noGrp="1"/>
          </p:cNvSpPr>
          <p:nvPr>
            <p:ph type="body" sz="quarter" idx="18" hasCustomPrompt="1"/>
          </p:nvPr>
        </p:nvSpPr>
        <p:spPr>
          <a:xfrm>
            <a:off x="10148652" y="1557704"/>
            <a:ext cx="1733550" cy="1733550"/>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600" indent="0">
              <a:buNone/>
              <a:defRPr sz="1150">
                <a:solidFill>
                  <a:schemeClr val="bg2"/>
                </a:solidFill>
              </a:defRPr>
            </a:lvl4pPr>
            <a:lvl5pPr marL="1828800" indent="0">
              <a:buNone/>
              <a:defRPr sz="1150">
                <a:solidFill>
                  <a:schemeClr val="bg2"/>
                </a:solidFill>
              </a:defRPr>
            </a:lvl5pPr>
          </a:lstStyle>
          <a:p>
            <a:pPr lvl="0"/>
            <a:r>
              <a:rPr lang="en-GB"/>
              <a:t>First name</a:t>
            </a:r>
          </a:p>
          <a:p>
            <a:pPr lvl="1"/>
            <a:r>
              <a:rPr lang="en-GB"/>
              <a:t>Last name</a:t>
            </a:r>
          </a:p>
          <a:p>
            <a:pPr lvl="2"/>
            <a:r>
              <a:rPr lang="en-GB"/>
              <a:t>Job title</a:t>
            </a:r>
          </a:p>
        </p:txBody>
      </p:sp>
      <p:sp>
        <p:nvSpPr>
          <p:cNvPr id="23" name="Picture Placeholder 8">
            <a:extLst>
              <a:ext uri="{FF2B5EF4-FFF2-40B4-BE49-F238E27FC236}">
                <a16:creationId xmlns:a16="http://schemas.microsoft.com/office/drawing/2014/main" id="{01EE1498-6411-B943-9975-A1C45D947282}"/>
              </a:ext>
            </a:extLst>
          </p:cNvPr>
          <p:cNvSpPr>
            <a:spLocks noGrp="1"/>
          </p:cNvSpPr>
          <p:nvPr>
            <p:ph type="pic" sz="quarter" idx="19"/>
          </p:nvPr>
        </p:nvSpPr>
        <p:spPr>
          <a:xfrm>
            <a:off x="309798" y="3673943"/>
            <a:ext cx="1733550" cy="1733550"/>
          </a:xfrm>
        </p:spPr>
        <p:txBody>
          <a:bodyPr anchor="ctr">
            <a:normAutofit/>
          </a:bodyPr>
          <a:lstStyle>
            <a:lvl1pPr marL="0" indent="0" algn="ctr">
              <a:buNone/>
              <a:defRPr sz="1200"/>
            </a:lvl1pPr>
          </a:lstStyle>
          <a:p>
            <a:endParaRPr lang="en-GB"/>
          </a:p>
        </p:txBody>
      </p:sp>
      <p:sp>
        <p:nvSpPr>
          <p:cNvPr id="24" name="Text Placeholder 10">
            <a:extLst>
              <a:ext uri="{FF2B5EF4-FFF2-40B4-BE49-F238E27FC236}">
                <a16:creationId xmlns:a16="http://schemas.microsoft.com/office/drawing/2014/main" id="{BDDBD8A4-0F16-6D40-ADF1-85BB21D5B519}"/>
              </a:ext>
            </a:extLst>
          </p:cNvPr>
          <p:cNvSpPr>
            <a:spLocks noGrp="1"/>
          </p:cNvSpPr>
          <p:nvPr>
            <p:ph type="body" sz="quarter" idx="20" hasCustomPrompt="1"/>
          </p:nvPr>
        </p:nvSpPr>
        <p:spPr>
          <a:xfrm>
            <a:off x="2043348" y="3673943"/>
            <a:ext cx="1733550" cy="1733550"/>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600" indent="0">
              <a:buNone/>
              <a:defRPr sz="1150">
                <a:solidFill>
                  <a:schemeClr val="bg2"/>
                </a:solidFill>
              </a:defRPr>
            </a:lvl4pPr>
            <a:lvl5pPr marL="1828800" indent="0">
              <a:buNone/>
              <a:defRPr sz="1150">
                <a:solidFill>
                  <a:schemeClr val="bg2"/>
                </a:solidFill>
              </a:defRPr>
            </a:lvl5pPr>
          </a:lstStyle>
          <a:p>
            <a:pPr lvl="0"/>
            <a:r>
              <a:rPr lang="en-GB"/>
              <a:t>First name</a:t>
            </a:r>
          </a:p>
          <a:p>
            <a:pPr lvl="1"/>
            <a:r>
              <a:rPr lang="en-GB"/>
              <a:t>Last name</a:t>
            </a:r>
          </a:p>
          <a:p>
            <a:pPr lvl="2"/>
            <a:r>
              <a:rPr lang="en-GB"/>
              <a:t>Job title</a:t>
            </a:r>
          </a:p>
        </p:txBody>
      </p:sp>
      <p:sp>
        <p:nvSpPr>
          <p:cNvPr id="27" name="Picture Placeholder 8">
            <a:extLst>
              <a:ext uri="{FF2B5EF4-FFF2-40B4-BE49-F238E27FC236}">
                <a16:creationId xmlns:a16="http://schemas.microsoft.com/office/drawing/2014/main" id="{5B1DE1DB-7F91-EB41-8A2E-A7ED9EA043DB}"/>
              </a:ext>
            </a:extLst>
          </p:cNvPr>
          <p:cNvSpPr>
            <a:spLocks noGrp="1"/>
          </p:cNvSpPr>
          <p:nvPr>
            <p:ph type="pic" sz="quarter" idx="21"/>
          </p:nvPr>
        </p:nvSpPr>
        <p:spPr>
          <a:xfrm>
            <a:off x="4418350" y="3673943"/>
            <a:ext cx="1733550" cy="1733550"/>
          </a:xfrm>
        </p:spPr>
        <p:txBody>
          <a:bodyPr anchor="ctr">
            <a:normAutofit/>
          </a:bodyPr>
          <a:lstStyle>
            <a:lvl1pPr marL="0" indent="0" algn="ctr">
              <a:buNone/>
              <a:defRPr sz="1200"/>
            </a:lvl1pPr>
          </a:lstStyle>
          <a:p>
            <a:endParaRPr lang="en-GB"/>
          </a:p>
        </p:txBody>
      </p:sp>
      <p:sp>
        <p:nvSpPr>
          <p:cNvPr id="28" name="Text Placeholder 10">
            <a:extLst>
              <a:ext uri="{FF2B5EF4-FFF2-40B4-BE49-F238E27FC236}">
                <a16:creationId xmlns:a16="http://schemas.microsoft.com/office/drawing/2014/main" id="{39CA0B7D-3FA4-284D-91A9-8DEB7748104A}"/>
              </a:ext>
            </a:extLst>
          </p:cNvPr>
          <p:cNvSpPr>
            <a:spLocks noGrp="1"/>
          </p:cNvSpPr>
          <p:nvPr>
            <p:ph type="body" sz="quarter" idx="22" hasCustomPrompt="1"/>
          </p:nvPr>
        </p:nvSpPr>
        <p:spPr>
          <a:xfrm>
            <a:off x="6151900" y="3673943"/>
            <a:ext cx="1733550" cy="1733550"/>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600" indent="0">
              <a:buNone/>
              <a:defRPr sz="1150">
                <a:solidFill>
                  <a:schemeClr val="bg2"/>
                </a:solidFill>
              </a:defRPr>
            </a:lvl4pPr>
            <a:lvl5pPr marL="1828800" indent="0">
              <a:buNone/>
              <a:defRPr sz="1150">
                <a:solidFill>
                  <a:schemeClr val="bg2"/>
                </a:solidFill>
              </a:defRPr>
            </a:lvl5pPr>
          </a:lstStyle>
          <a:p>
            <a:pPr lvl="0"/>
            <a:r>
              <a:rPr lang="en-GB"/>
              <a:t>First name</a:t>
            </a:r>
          </a:p>
          <a:p>
            <a:pPr lvl="1"/>
            <a:r>
              <a:rPr lang="en-GB"/>
              <a:t>Last name</a:t>
            </a:r>
          </a:p>
          <a:p>
            <a:pPr lvl="2"/>
            <a:r>
              <a:rPr lang="en-GB"/>
              <a:t>Job title</a:t>
            </a:r>
          </a:p>
        </p:txBody>
      </p:sp>
      <p:sp>
        <p:nvSpPr>
          <p:cNvPr id="31" name="Picture Placeholder 8">
            <a:extLst>
              <a:ext uri="{FF2B5EF4-FFF2-40B4-BE49-F238E27FC236}">
                <a16:creationId xmlns:a16="http://schemas.microsoft.com/office/drawing/2014/main" id="{9B8A93CA-8938-664E-A4CC-9BB3FE98245B}"/>
              </a:ext>
            </a:extLst>
          </p:cNvPr>
          <p:cNvSpPr>
            <a:spLocks noGrp="1"/>
          </p:cNvSpPr>
          <p:nvPr>
            <p:ph type="pic" sz="quarter" idx="23"/>
          </p:nvPr>
        </p:nvSpPr>
        <p:spPr>
          <a:xfrm>
            <a:off x="8415102" y="3673943"/>
            <a:ext cx="1733550" cy="1733550"/>
          </a:xfrm>
        </p:spPr>
        <p:txBody>
          <a:bodyPr anchor="ctr">
            <a:normAutofit/>
          </a:bodyPr>
          <a:lstStyle>
            <a:lvl1pPr marL="0" indent="0" algn="ctr">
              <a:buNone/>
              <a:defRPr sz="1200"/>
            </a:lvl1pPr>
          </a:lstStyle>
          <a:p>
            <a:endParaRPr lang="en-GB"/>
          </a:p>
        </p:txBody>
      </p:sp>
      <p:sp>
        <p:nvSpPr>
          <p:cNvPr id="32" name="Text Placeholder 10">
            <a:extLst>
              <a:ext uri="{FF2B5EF4-FFF2-40B4-BE49-F238E27FC236}">
                <a16:creationId xmlns:a16="http://schemas.microsoft.com/office/drawing/2014/main" id="{44DDD62C-EFA2-F543-A265-BD9713CD628A}"/>
              </a:ext>
            </a:extLst>
          </p:cNvPr>
          <p:cNvSpPr>
            <a:spLocks noGrp="1"/>
          </p:cNvSpPr>
          <p:nvPr>
            <p:ph type="body" sz="quarter" idx="24" hasCustomPrompt="1"/>
          </p:nvPr>
        </p:nvSpPr>
        <p:spPr>
          <a:xfrm>
            <a:off x="10148652" y="3673943"/>
            <a:ext cx="1733550" cy="1733550"/>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600" indent="0">
              <a:buNone/>
              <a:defRPr sz="1150">
                <a:solidFill>
                  <a:schemeClr val="bg2"/>
                </a:solidFill>
              </a:defRPr>
            </a:lvl4pPr>
            <a:lvl5pPr marL="1828800" indent="0">
              <a:buNone/>
              <a:defRPr sz="1150">
                <a:solidFill>
                  <a:schemeClr val="bg2"/>
                </a:solidFill>
              </a:defRPr>
            </a:lvl5pPr>
          </a:lstStyle>
          <a:p>
            <a:pPr lvl="0"/>
            <a:r>
              <a:rPr lang="en-GB"/>
              <a:t>First name</a:t>
            </a:r>
          </a:p>
          <a:p>
            <a:pPr lvl="1"/>
            <a:r>
              <a:rPr lang="en-GB"/>
              <a:t>Last name</a:t>
            </a:r>
          </a:p>
          <a:p>
            <a:pPr lvl="2"/>
            <a:r>
              <a:rPr lang="en-GB"/>
              <a:t>Job title</a:t>
            </a:r>
          </a:p>
        </p:txBody>
      </p:sp>
    </p:spTree>
    <p:extLst>
      <p:ext uri="{BB962C8B-B14F-4D97-AF65-F5344CB8AC3E}">
        <p14:creationId xmlns:p14="http://schemas.microsoft.com/office/powerpoint/2010/main" val="27911146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BAF727-9CD9-BC4D-BC7C-52823FEBE7E0}"/>
              </a:ext>
            </a:extLst>
          </p:cNvPr>
          <p:cNvSpPr>
            <a:spLocks noGrp="1"/>
          </p:cNvSpPr>
          <p:nvPr>
            <p:ph type="dt" sz="half" idx="10"/>
          </p:nvPr>
        </p:nvSpPr>
        <p:spPr/>
        <p:txBody>
          <a:bodyPr/>
          <a:lstStyle/>
          <a:p>
            <a:fld id="{5F366BF2-B8DC-594A-A066-A40CEF1910DD}" type="datetime1">
              <a:rPr lang="en-GB" smtClean="0"/>
              <a:t>15/08/2022</a:t>
            </a:fld>
            <a:endParaRPr lang="en-GB"/>
          </a:p>
        </p:txBody>
      </p:sp>
      <p:sp>
        <p:nvSpPr>
          <p:cNvPr id="3" name="Footer Placeholder 2">
            <a:extLst>
              <a:ext uri="{FF2B5EF4-FFF2-40B4-BE49-F238E27FC236}">
                <a16:creationId xmlns:a16="http://schemas.microsoft.com/office/drawing/2014/main" id="{53F39CA4-991B-2A4E-8264-2063987376E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46E83C0-8193-684C-9732-9F570DA50ADF}"/>
              </a:ext>
            </a:extLst>
          </p:cNvPr>
          <p:cNvSpPr>
            <a:spLocks noGrp="1"/>
          </p:cNvSpPr>
          <p:nvPr>
            <p:ph type="sldNum" sz="quarter" idx="12"/>
          </p:nvPr>
        </p:nvSpPr>
        <p:spPr/>
        <p:txBody>
          <a:bodyPr/>
          <a:lstStyle/>
          <a:p>
            <a:fld id="{223C8A1D-C690-374A-BBAF-BE150B79E8D3}" type="slidenum">
              <a:rPr lang="en-GB" smtClean="0"/>
              <a:t>‹#›</a:t>
            </a:fld>
            <a:endParaRPr lang="en-GB"/>
          </a:p>
        </p:txBody>
      </p:sp>
    </p:spTree>
    <p:extLst>
      <p:ext uri="{BB962C8B-B14F-4D97-AF65-F5344CB8AC3E}">
        <p14:creationId xmlns:p14="http://schemas.microsoft.com/office/powerpoint/2010/main" val="34771063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962400-6D40-C440-BFDF-7221724C6AE6}"/>
              </a:ext>
            </a:extLst>
          </p:cNvPr>
          <p:cNvSpPr>
            <a:spLocks noGrp="1"/>
          </p:cNvSpPr>
          <p:nvPr>
            <p:ph idx="1"/>
          </p:nvPr>
        </p:nvSpPr>
        <p:spPr>
          <a:xfrm>
            <a:off x="5183188" y="987425"/>
            <a:ext cx="6699014" cy="5222875"/>
          </a:xfrm>
        </p:spPr>
        <p:txBody>
          <a:bodyPr lIns="0" tIns="0" rIns="0" bIns="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48A8BDB1-01A6-D74A-AFA7-9D45F901558F}"/>
              </a:ext>
            </a:extLst>
          </p:cNvPr>
          <p:cNvSpPr>
            <a:spLocks noGrp="1"/>
          </p:cNvSpPr>
          <p:nvPr>
            <p:ph type="body" sz="half" idx="2"/>
          </p:nvPr>
        </p:nvSpPr>
        <p:spPr>
          <a:xfrm>
            <a:off x="309798" y="987425"/>
            <a:ext cx="4462227" cy="5154705"/>
          </a:xfrm>
        </p:spPr>
        <p:txBody>
          <a:bodyPr lIns="0" tIns="0" rIns="0" bIns="0">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55E0076-8B2F-A848-8811-70961D99E4BC}"/>
              </a:ext>
            </a:extLst>
          </p:cNvPr>
          <p:cNvSpPr>
            <a:spLocks noGrp="1"/>
          </p:cNvSpPr>
          <p:nvPr>
            <p:ph type="dt" sz="half" idx="10"/>
          </p:nvPr>
        </p:nvSpPr>
        <p:spPr/>
        <p:txBody>
          <a:bodyPr/>
          <a:lstStyle/>
          <a:p>
            <a:fld id="{32B7F309-9A78-414E-90BF-A8D1DBE0D2CC}" type="datetime1">
              <a:rPr lang="en-GB" smtClean="0"/>
              <a:t>15/08/2022</a:t>
            </a:fld>
            <a:endParaRPr lang="en-GB"/>
          </a:p>
        </p:txBody>
      </p:sp>
      <p:sp>
        <p:nvSpPr>
          <p:cNvPr id="6" name="Footer Placeholder 5">
            <a:extLst>
              <a:ext uri="{FF2B5EF4-FFF2-40B4-BE49-F238E27FC236}">
                <a16:creationId xmlns:a16="http://schemas.microsoft.com/office/drawing/2014/main" id="{7A200824-FE70-AB4B-99AC-3A3B9279E93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A4348B9-52FF-4346-AE1B-368F75E0A480}"/>
              </a:ext>
            </a:extLst>
          </p:cNvPr>
          <p:cNvSpPr>
            <a:spLocks noGrp="1"/>
          </p:cNvSpPr>
          <p:nvPr>
            <p:ph type="sldNum" sz="quarter" idx="12"/>
          </p:nvPr>
        </p:nvSpPr>
        <p:spPr/>
        <p:txBody>
          <a:bodyPr/>
          <a:lstStyle/>
          <a:p>
            <a:fld id="{223C8A1D-C690-374A-BBAF-BE150B79E8D3}" type="slidenum">
              <a:rPr lang="en-GB" smtClean="0"/>
              <a:t>‹#›</a:t>
            </a:fld>
            <a:endParaRPr lang="en-GB"/>
          </a:p>
        </p:txBody>
      </p:sp>
      <p:sp>
        <p:nvSpPr>
          <p:cNvPr id="8" name="Title 7">
            <a:extLst>
              <a:ext uri="{FF2B5EF4-FFF2-40B4-BE49-F238E27FC236}">
                <a16:creationId xmlns:a16="http://schemas.microsoft.com/office/drawing/2014/main" id="{24426294-6EB9-6743-8DB9-656810FE29CF}"/>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17218249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C590C5F-2AE4-B74A-9EA9-07E16363A9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BB5A8B5-07AC-DE42-847D-71C14379AB63}"/>
              </a:ext>
            </a:extLst>
          </p:cNvPr>
          <p:cNvSpPr>
            <a:spLocks noGrp="1"/>
          </p:cNvSpPr>
          <p:nvPr>
            <p:ph type="body" sz="half" idx="2"/>
          </p:nvPr>
        </p:nvSpPr>
        <p:spPr>
          <a:xfrm>
            <a:off x="309798" y="987425"/>
            <a:ext cx="4462227" cy="4881563"/>
          </a:xfrm>
        </p:spPr>
        <p:txBody>
          <a:bodyPr lIns="0" tIns="0" rIns="0" bIns="0">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AADEE1-76CC-284D-BD86-4C3847731260}"/>
              </a:ext>
            </a:extLst>
          </p:cNvPr>
          <p:cNvSpPr>
            <a:spLocks noGrp="1"/>
          </p:cNvSpPr>
          <p:nvPr>
            <p:ph type="dt" sz="half" idx="10"/>
          </p:nvPr>
        </p:nvSpPr>
        <p:spPr/>
        <p:txBody>
          <a:bodyPr/>
          <a:lstStyle/>
          <a:p>
            <a:fld id="{D634B2A3-02A8-1C42-8057-79BA64AFF0A9}" type="datetime1">
              <a:rPr lang="en-GB" smtClean="0"/>
              <a:t>15/08/2022</a:t>
            </a:fld>
            <a:endParaRPr lang="en-GB"/>
          </a:p>
        </p:txBody>
      </p:sp>
      <p:sp>
        <p:nvSpPr>
          <p:cNvPr id="6" name="Footer Placeholder 5">
            <a:extLst>
              <a:ext uri="{FF2B5EF4-FFF2-40B4-BE49-F238E27FC236}">
                <a16:creationId xmlns:a16="http://schemas.microsoft.com/office/drawing/2014/main" id="{66048DD7-1C29-B549-A858-21DEC164A1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C1E3E8B-78FC-6F47-A5D9-23FF168B97AE}"/>
              </a:ext>
            </a:extLst>
          </p:cNvPr>
          <p:cNvSpPr>
            <a:spLocks noGrp="1"/>
          </p:cNvSpPr>
          <p:nvPr>
            <p:ph type="sldNum" sz="quarter" idx="12"/>
          </p:nvPr>
        </p:nvSpPr>
        <p:spPr/>
        <p:txBody>
          <a:bodyPr/>
          <a:lstStyle/>
          <a:p>
            <a:fld id="{223C8A1D-C690-374A-BBAF-BE150B79E8D3}" type="slidenum">
              <a:rPr lang="en-GB" smtClean="0"/>
              <a:t>‹#›</a:t>
            </a:fld>
            <a:endParaRPr lang="en-GB"/>
          </a:p>
        </p:txBody>
      </p:sp>
      <p:sp>
        <p:nvSpPr>
          <p:cNvPr id="8" name="Title 7">
            <a:extLst>
              <a:ext uri="{FF2B5EF4-FFF2-40B4-BE49-F238E27FC236}">
                <a16:creationId xmlns:a16="http://schemas.microsoft.com/office/drawing/2014/main" id="{4F26AA9F-8A21-D647-800C-D530850CAE07}"/>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19148106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E963F-1113-B749-8699-9E7479C69296}"/>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10215747-6A72-414D-B8FE-FD8CB71D0E8B}"/>
              </a:ext>
            </a:extLst>
          </p:cNvPr>
          <p:cNvSpPr>
            <a:spLocks noGrp="1"/>
          </p:cNvSpPr>
          <p:nvPr>
            <p:ph type="dt" sz="half" idx="10"/>
          </p:nvPr>
        </p:nvSpPr>
        <p:spPr/>
        <p:txBody>
          <a:bodyPr/>
          <a:lstStyle/>
          <a:p>
            <a:fld id="{9C72A760-8D58-774E-B6FB-EBB934DB7554}" type="datetime1">
              <a:rPr lang="en-GB" smtClean="0"/>
              <a:t>15/08/2022</a:t>
            </a:fld>
            <a:endParaRPr lang="en-GB"/>
          </a:p>
        </p:txBody>
      </p:sp>
      <p:sp>
        <p:nvSpPr>
          <p:cNvPr id="4" name="Footer Placeholder 3">
            <a:extLst>
              <a:ext uri="{FF2B5EF4-FFF2-40B4-BE49-F238E27FC236}">
                <a16:creationId xmlns:a16="http://schemas.microsoft.com/office/drawing/2014/main" id="{73F25DBD-D389-6242-BE69-3BEE9F59AD4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BDC0048-80D0-B840-B9F8-15698FE971EF}"/>
              </a:ext>
            </a:extLst>
          </p:cNvPr>
          <p:cNvSpPr>
            <a:spLocks noGrp="1"/>
          </p:cNvSpPr>
          <p:nvPr>
            <p:ph type="sldNum" sz="quarter" idx="12"/>
          </p:nvPr>
        </p:nvSpPr>
        <p:spPr/>
        <p:txBody>
          <a:bodyPr/>
          <a:lstStyle/>
          <a:p>
            <a:fld id="{223C8A1D-C690-374A-BBAF-BE150B79E8D3}" type="slidenum">
              <a:rPr lang="en-GB" smtClean="0"/>
              <a:pPr/>
              <a:t>‹#›</a:t>
            </a:fld>
            <a:endParaRPr lang="en-GB"/>
          </a:p>
        </p:txBody>
      </p:sp>
    </p:spTree>
    <p:extLst>
      <p:ext uri="{BB962C8B-B14F-4D97-AF65-F5344CB8AC3E}">
        <p14:creationId xmlns:p14="http://schemas.microsoft.com/office/powerpoint/2010/main" val="40332076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36B5A-BD76-7D47-9384-2C0FB9D680F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81EC805-8449-A441-9F27-620CFE2BEB2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851CAA9-FD16-E14C-824B-0D5EAE5C3837}"/>
              </a:ext>
            </a:extLst>
          </p:cNvPr>
          <p:cNvSpPr>
            <a:spLocks noGrp="1"/>
          </p:cNvSpPr>
          <p:nvPr>
            <p:ph type="dt" sz="half" idx="10"/>
          </p:nvPr>
        </p:nvSpPr>
        <p:spPr/>
        <p:txBody>
          <a:bodyPr/>
          <a:lstStyle/>
          <a:p>
            <a:fld id="{AA63EA35-A236-DF45-8F2D-728D65071A13}" type="datetimeFigureOut">
              <a:rPr lang="en-US" smtClean="0"/>
              <a:t>8/15/2022</a:t>
            </a:fld>
            <a:endParaRPr lang="en-US"/>
          </a:p>
        </p:txBody>
      </p:sp>
      <p:sp>
        <p:nvSpPr>
          <p:cNvPr id="5" name="Footer Placeholder 4">
            <a:extLst>
              <a:ext uri="{FF2B5EF4-FFF2-40B4-BE49-F238E27FC236}">
                <a16:creationId xmlns:a16="http://schemas.microsoft.com/office/drawing/2014/main" id="{B8AB2590-1E62-BC46-A400-10F8B7E674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45B6C6-DEFC-9E44-8694-027AEE55D68E}"/>
              </a:ext>
            </a:extLst>
          </p:cNvPr>
          <p:cNvSpPr>
            <a:spLocks noGrp="1"/>
          </p:cNvSpPr>
          <p:nvPr>
            <p:ph type="sldNum" sz="quarter" idx="12"/>
          </p:nvPr>
        </p:nvSpPr>
        <p:spPr/>
        <p:txBody>
          <a:bodyPr/>
          <a:lstStyle/>
          <a:p>
            <a:fld id="{7F0DD8AC-4390-6145-95F1-562F8CC396E0}" type="slidenum">
              <a:rPr lang="en-US" smtClean="0"/>
              <a:t>‹#›</a:t>
            </a:fld>
            <a:endParaRPr lang="en-US"/>
          </a:p>
        </p:txBody>
      </p:sp>
    </p:spTree>
    <p:extLst>
      <p:ext uri="{BB962C8B-B14F-4D97-AF65-F5344CB8AC3E}">
        <p14:creationId xmlns:p14="http://schemas.microsoft.com/office/powerpoint/2010/main" val="26715792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Subtitle and Page Number Only">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1" imgH="420" progId="TCLayout.ActiveDocument.1">
                  <p:embed/>
                </p:oleObj>
              </mc:Choice>
              <mc:Fallback>
                <p:oleObj name="think-cell Slide" r:id="rId4" imgW="421" imgH="420"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7" name="Title Placeholder 1">
            <a:extLst>
              <a:ext uri="{FF2B5EF4-FFF2-40B4-BE49-F238E27FC236}">
                <a16:creationId xmlns:a16="http://schemas.microsoft.com/office/drawing/2014/main" id="{A77F0F7B-5DC0-AE4D-805D-D4592C2895F3}"/>
              </a:ext>
            </a:extLst>
          </p:cNvPr>
          <p:cNvSpPr>
            <a:spLocks noGrp="1"/>
          </p:cNvSpPr>
          <p:nvPr>
            <p:ph type="title" hasCustomPrompt="1"/>
          </p:nvPr>
        </p:nvSpPr>
        <p:spPr>
          <a:xfrm>
            <a:off x="510638" y="297277"/>
            <a:ext cx="9400805" cy="434010"/>
          </a:xfrm>
          <a:prstGeom prst="rect">
            <a:avLst/>
          </a:prstGeom>
        </p:spPr>
        <p:txBody>
          <a:bodyPr vert="horz" lIns="0" tIns="0" rIns="0" bIns="0" rtlCol="0" anchor="t" anchorCtr="0">
            <a:noAutofit/>
          </a:bodyPr>
          <a:lstStyle>
            <a:lvl1pPr>
              <a:defRPr sz="2800">
                <a:latin typeface="+mn-lt"/>
              </a:defRPr>
            </a:lvl1pPr>
          </a:lstStyle>
          <a:p>
            <a:r>
              <a:rPr lang="en-US"/>
              <a:t>Click to add title</a:t>
            </a:r>
          </a:p>
        </p:txBody>
      </p:sp>
      <p:cxnSp>
        <p:nvCxnSpPr>
          <p:cNvPr id="8" name="Straight Connector 7">
            <a:extLst>
              <a:ext uri="{FF2B5EF4-FFF2-40B4-BE49-F238E27FC236}">
                <a16:creationId xmlns:a16="http://schemas.microsoft.com/office/drawing/2014/main" id="{5F118AFB-B1FF-9640-A790-2E771E094A56}"/>
              </a:ext>
            </a:extLst>
          </p:cNvPr>
          <p:cNvCxnSpPr>
            <a:cxnSpLocks/>
          </p:cNvCxnSpPr>
          <p:nvPr userDrawn="1"/>
        </p:nvCxnSpPr>
        <p:spPr>
          <a:xfrm>
            <a:off x="510638" y="783018"/>
            <a:ext cx="6361902"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8">
            <a:extLst>
              <a:ext uri="{FF2B5EF4-FFF2-40B4-BE49-F238E27FC236}">
                <a16:creationId xmlns:a16="http://schemas.microsoft.com/office/drawing/2014/main" id="{0C413A33-1D7F-464C-8AF1-DE3EDA9B4AA7}"/>
              </a:ext>
            </a:extLst>
          </p:cNvPr>
          <p:cNvSpPr>
            <a:spLocks noGrp="1"/>
          </p:cNvSpPr>
          <p:nvPr>
            <p:ph type="body" sz="quarter" idx="13" hasCustomPrompt="1"/>
          </p:nvPr>
        </p:nvSpPr>
        <p:spPr>
          <a:xfrm>
            <a:off x="510638" y="851055"/>
            <a:ext cx="11262262" cy="334580"/>
          </a:xfrm>
          <a:prstGeom prst="rect">
            <a:avLst/>
          </a:prstGeom>
        </p:spPr>
        <p:txBody>
          <a:bodyPr lIns="0" tIns="0" rIns="0" bIns="0"/>
          <a:lstStyle>
            <a:lvl1pPr marL="0" indent="0">
              <a:lnSpc>
                <a:spcPct val="100000"/>
              </a:lnSpc>
              <a:spcBef>
                <a:spcPts val="300"/>
              </a:spcBef>
              <a:spcAft>
                <a:spcPts val="300"/>
              </a:spcAft>
              <a:buNone/>
              <a:tabLst/>
              <a:defRPr sz="1600">
                <a:solidFill>
                  <a:schemeClr val="accent1"/>
                </a:solidFill>
              </a:defRPr>
            </a:lvl1pPr>
            <a:lvl2pPr>
              <a:buNone/>
              <a:defRPr/>
            </a:lvl2pPr>
          </a:lstStyle>
          <a:p>
            <a:pPr lvl="0"/>
            <a:r>
              <a:rPr lang="en-US"/>
              <a:t>Click to add subtitle</a:t>
            </a:r>
          </a:p>
        </p:txBody>
      </p:sp>
    </p:spTree>
    <p:extLst>
      <p:ext uri="{BB962C8B-B14F-4D97-AF65-F5344CB8AC3E}">
        <p14:creationId xmlns:p14="http://schemas.microsoft.com/office/powerpoint/2010/main" val="465684701"/>
      </p:ext>
    </p:extLst>
  </p:cSld>
  <p:clrMapOvr>
    <a:masterClrMapping/>
  </p:clrMapOvr>
  <p:extLst>
    <p:ext uri="{DCECCB84-F9BA-43D5-87BE-67443E8EF086}">
      <p15:sldGuideLst xmlns:p15="http://schemas.microsoft.com/office/powerpoint/2012/main">
        <p15:guide id="1" orient="horz" pos="672">
          <p15:clr>
            <a:srgbClr val="FBAE40"/>
          </p15:clr>
        </p15:guide>
        <p15:guide id="2" pos="7416">
          <p15:clr>
            <a:srgbClr val="FBAE40"/>
          </p15:clr>
        </p15:guide>
        <p15:guide id="3" orient="horz" pos="4068">
          <p15:clr>
            <a:srgbClr val="FBAE40"/>
          </p15:clr>
        </p15:guide>
        <p15:guide id="4" pos="31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accent1"/>
        </a:solidFill>
        <a:effectLst/>
      </p:bgPr>
    </p:bg>
    <p:spTree>
      <p:nvGrpSpPr>
        <p:cNvPr id="1" name=""/>
        <p:cNvGrpSpPr/>
        <p:nvPr/>
      </p:nvGrpSpPr>
      <p:grpSpPr>
        <a:xfrm>
          <a:off x="0" y="0"/>
          <a:ext cx="0" cy="0"/>
          <a:chOff x="0" y="0"/>
          <a:chExt cx="0" cy="0"/>
        </a:xfrm>
      </p:grpSpPr>
      <p:sp>
        <p:nvSpPr>
          <p:cNvPr id="77" name="object 22">
            <a:extLst>
              <a:ext uri="{FF2B5EF4-FFF2-40B4-BE49-F238E27FC236}">
                <a16:creationId xmlns:a16="http://schemas.microsoft.com/office/drawing/2014/main" id="{3A812725-A765-7446-935C-AF297F7BBBE0}"/>
              </a:ext>
            </a:extLst>
          </p:cNvPr>
          <p:cNvSpPr txBox="1">
            <a:spLocks noGrp="1"/>
          </p:cNvSpPr>
          <p:nvPr>
            <p:ph type="title" hasCustomPrompt="1"/>
          </p:nvPr>
        </p:nvSpPr>
        <p:spPr>
          <a:xfrm>
            <a:off x="309796" y="3016434"/>
            <a:ext cx="11557369" cy="2563814"/>
          </a:xfrm>
          <a:prstGeom prst="rect">
            <a:avLst/>
          </a:prstGeom>
        </p:spPr>
        <p:txBody>
          <a:bodyPr vert="horz" wrap="square" lIns="0" tIns="0" rIns="0" bIns="0" rtlCol="0" anchor="t">
            <a:noAutofit/>
          </a:bodyPr>
          <a:lstStyle>
            <a:lvl1pPr>
              <a:defRPr sz="6000" baseline="0">
                <a:solidFill>
                  <a:schemeClr val="bg2"/>
                </a:solidFill>
              </a:defRPr>
            </a:lvl1pPr>
          </a:lstStyle>
          <a:p>
            <a:pPr marL="7702" marR="3081">
              <a:lnSpc>
                <a:spcPts val="6501"/>
              </a:lnSpc>
              <a:spcBef>
                <a:spcPts val="819"/>
              </a:spcBef>
            </a:pPr>
            <a:r>
              <a:rPr lang="en-GB" sz="6004" spc="-76"/>
              <a:t>Presentation title</a:t>
            </a:r>
            <a:endParaRPr sz="6004"/>
          </a:p>
        </p:txBody>
      </p:sp>
      <p:sp>
        <p:nvSpPr>
          <p:cNvPr id="78" name="object 23">
            <a:extLst>
              <a:ext uri="{FF2B5EF4-FFF2-40B4-BE49-F238E27FC236}">
                <a16:creationId xmlns:a16="http://schemas.microsoft.com/office/drawing/2014/main" id="{9627D275-D64E-B04D-A318-D4A3D7DD6792}"/>
              </a:ext>
            </a:extLst>
          </p:cNvPr>
          <p:cNvSpPr/>
          <p:nvPr userDrawn="1"/>
        </p:nvSpPr>
        <p:spPr>
          <a:xfrm>
            <a:off x="317500" y="3016434"/>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79" name="object 24">
            <a:extLst>
              <a:ext uri="{FF2B5EF4-FFF2-40B4-BE49-F238E27FC236}">
                <a16:creationId xmlns:a16="http://schemas.microsoft.com/office/drawing/2014/main" id="{E7AFC72E-D21F-BB49-901B-34CE37001F0B}"/>
              </a:ext>
            </a:extLst>
          </p:cNvPr>
          <p:cNvSpPr/>
          <p:nvPr userDrawn="1"/>
        </p:nvSpPr>
        <p:spPr>
          <a:xfrm>
            <a:off x="317500" y="5659541"/>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pic>
        <p:nvPicPr>
          <p:cNvPr id="82" name="Graphic 81">
            <a:extLst>
              <a:ext uri="{FF2B5EF4-FFF2-40B4-BE49-F238E27FC236}">
                <a16:creationId xmlns:a16="http://schemas.microsoft.com/office/drawing/2014/main" id="{45B972EE-0C94-1847-81B8-39DC03B928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9797" y="314898"/>
            <a:ext cx="2316689" cy="531477"/>
          </a:xfrm>
          <a:prstGeom prst="rect">
            <a:avLst/>
          </a:prstGeom>
        </p:spPr>
      </p:pic>
      <p:sp>
        <p:nvSpPr>
          <p:cNvPr id="6" name="Date Placeholder 5">
            <a:extLst>
              <a:ext uri="{FF2B5EF4-FFF2-40B4-BE49-F238E27FC236}">
                <a16:creationId xmlns:a16="http://schemas.microsoft.com/office/drawing/2014/main" id="{D194FBB1-9994-594D-B4FE-5C838120BBDC}"/>
              </a:ext>
            </a:extLst>
          </p:cNvPr>
          <p:cNvSpPr>
            <a:spLocks noGrp="1"/>
          </p:cNvSpPr>
          <p:nvPr>
            <p:ph type="dt" sz="half" idx="10"/>
          </p:nvPr>
        </p:nvSpPr>
        <p:spPr>
          <a:xfrm>
            <a:off x="309797" y="6183199"/>
            <a:ext cx="1252304" cy="359904"/>
          </a:xfrm>
        </p:spPr>
        <p:txBody>
          <a:bodyPr lIns="0" tIns="0" rIns="0" bIns="0" anchor="t"/>
          <a:lstStyle>
            <a:lvl1pPr marL="7702" algn="l" defTabSz="914400" rtl="0" eaLnBrk="1" latinLnBrk="0" hangingPunct="1">
              <a:defRPr lang="en-GB" sz="1243" kern="1200" spc="-36" smtClean="0">
                <a:solidFill>
                  <a:srgbClr val="FFFFFF"/>
                </a:solidFill>
                <a:latin typeface="Arial"/>
                <a:ea typeface="+mn-ea"/>
                <a:cs typeface="Arial"/>
              </a:defRPr>
            </a:lvl1pPr>
          </a:lstStyle>
          <a:p>
            <a:fld id="{1E221D33-3BEF-884F-B10F-57F5C0ACCE11}" type="datetime1">
              <a:rPr lang="en-GB" smtClean="0"/>
              <a:t>15/08/2022</a:t>
            </a:fld>
            <a:endParaRPr lang="en-GB"/>
          </a:p>
        </p:txBody>
      </p:sp>
      <p:sp>
        <p:nvSpPr>
          <p:cNvPr id="84" name="Text Placeholder 83">
            <a:extLst>
              <a:ext uri="{FF2B5EF4-FFF2-40B4-BE49-F238E27FC236}">
                <a16:creationId xmlns:a16="http://schemas.microsoft.com/office/drawing/2014/main" id="{E525535E-EFCC-0B41-851E-9EBA858A3EF1}"/>
              </a:ext>
            </a:extLst>
          </p:cNvPr>
          <p:cNvSpPr>
            <a:spLocks noGrp="1"/>
          </p:cNvSpPr>
          <p:nvPr>
            <p:ph type="body" sz="quarter" idx="11" hasCustomPrompt="1"/>
          </p:nvPr>
        </p:nvSpPr>
        <p:spPr>
          <a:xfrm>
            <a:off x="317500" y="5738809"/>
            <a:ext cx="7747000" cy="365122"/>
          </a:xfrm>
        </p:spPr>
        <p:txBody>
          <a:bodyPr lIns="0" tIns="0" rIns="0" bIns="0">
            <a:no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Subtitle</a:t>
            </a:r>
          </a:p>
        </p:txBody>
      </p:sp>
    </p:spTree>
    <p:extLst>
      <p:ext uri="{BB962C8B-B14F-4D97-AF65-F5344CB8AC3E}">
        <p14:creationId xmlns:p14="http://schemas.microsoft.com/office/powerpoint/2010/main" val="1555489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slide Aqua">
    <p:bg>
      <p:bgPr>
        <a:solidFill>
          <a:srgbClr val="00B4AC"/>
        </a:solidFill>
        <a:effectLst/>
      </p:bgPr>
    </p:bg>
    <p:spTree>
      <p:nvGrpSpPr>
        <p:cNvPr id="1" name=""/>
        <p:cNvGrpSpPr/>
        <p:nvPr/>
      </p:nvGrpSpPr>
      <p:grpSpPr>
        <a:xfrm>
          <a:off x="0" y="0"/>
          <a:ext cx="0" cy="0"/>
          <a:chOff x="0" y="0"/>
          <a:chExt cx="0" cy="0"/>
        </a:xfrm>
      </p:grpSpPr>
      <p:sp>
        <p:nvSpPr>
          <p:cNvPr id="77" name="object 22">
            <a:extLst>
              <a:ext uri="{FF2B5EF4-FFF2-40B4-BE49-F238E27FC236}">
                <a16:creationId xmlns:a16="http://schemas.microsoft.com/office/drawing/2014/main" id="{3A812725-A765-7446-935C-AF297F7BBBE0}"/>
              </a:ext>
            </a:extLst>
          </p:cNvPr>
          <p:cNvSpPr txBox="1">
            <a:spLocks noGrp="1"/>
          </p:cNvSpPr>
          <p:nvPr>
            <p:ph type="title" hasCustomPrompt="1"/>
          </p:nvPr>
        </p:nvSpPr>
        <p:spPr>
          <a:xfrm>
            <a:off x="309796" y="3016434"/>
            <a:ext cx="11557369" cy="2563814"/>
          </a:xfrm>
          <a:prstGeom prst="rect">
            <a:avLst/>
          </a:prstGeom>
        </p:spPr>
        <p:txBody>
          <a:bodyPr vert="horz" wrap="square" lIns="0" tIns="0" rIns="0" bIns="0" rtlCol="0" anchor="t">
            <a:noAutofit/>
          </a:bodyPr>
          <a:lstStyle>
            <a:lvl1pPr>
              <a:defRPr sz="6000" baseline="0">
                <a:solidFill>
                  <a:schemeClr val="bg2"/>
                </a:solidFill>
              </a:defRPr>
            </a:lvl1pPr>
          </a:lstStyle>
          <a:p>
            <a:pPr marL="7702" marR="3081">
              <a:lnSpc>
                <a:spcPts val="6501"/>
              </a:lnSpc>
              <a:spcBef>
                <a:spcPts val="819"/>
              </a:spcBef>
            </a:pPr>
            <a:r>
              <a:rPr lang="en-GB" sz="6004" spc="-76"/>
              <a:t>Presentation title</a:t>
            </a:r>
            <a:endParaRPr sz="6004"/>
          </a:p>
        </p:txBody>
      </p:sp>
      <p:sp>
        <p:nvSpPr>
          <p:cNvPr id="78" name="object 23">
            <a:extLst>
              <a:ext uri="{FF2B5EF4-FFF2-40B4-BE49-F238E27FC236}">
                <a16:creationId xmlns:a16="http://schemas.microsoft.com/office/drawing/2014/main" id="{9627D275-D64E-B04D-A318-D4A3D7DD6792}"/>
              </a:ext>
            </a:extLst>
          </p:cNvPr>
          <p:cNvSpPr/>
          <p:nvPr userDrawn="1"/>
        </p:nvSpPr>
        <p:spPr>
          <a:xfrm>
            <a:off x="317500" y="3016434"/>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79" name="object 24">
            <a:extLst>
              <a:ext uri="{FF2B5EF4-FFF2-40B4-BE49-F238E27FC236}">
                <a16:creationId xmlns:a16="http://schemas.microsoft.com/office/drawing/2014/main" id="{E7AFC72E-D21F-BB49-901B-34CE37001F0B}"/>
              </a:ext>
            </a:extLst>
          </p:cNvPr>
          <p:cNvSpPr/>
          <p:nvPr userDrawn="1"/>
        </p:nvSpPr>
        <p:spPr>
          <a:xfrm>
            <a:off x="317500" y="5659541"/>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pic>
        <p:nvPicPr>
          <p:cNvPr id="82" name="Graphic 81">
            <a:extLst>
              <a:ext uri="{FF2B5EF4-FFF2-40B4-BE49-F238E27FC236}">
                <a16:creationId xmlns:a16="http://schemas.microsoft.com/office/drawing/2014/main" id="{45B972EE-0C94-1847-81B8-39DC03B928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9797" y="314898"/>
            <a:ext cx="2316689" cy="531477"/>
          </a:xfrm>
          <a:prstGeom prst="rect">
            <a:avLst/>
          </a:prstGeom>
        </p:spPr>
      </p:pic>
      <p:sp>
        <p:nvSpPr>
          <p:cNvPr id="6" name="Date Placeholder 5">
            <a:extLst>
              <a:ext uri="{FF2B5EF4-FFF2-40B4-BE49-F238E27FC236}">
                <a16:creationId xmlns:a16="http://schemas.microsoft.com/office/drawing/2014/main" id="{D194FBB1-9994-594D-B4FE-5C838120BBDC}"/>
              </a:ext>
            </a:extLst>
          </p:cNvPr>
          <p:cNvSpPr>
            <a:spLocks noGrp="1"/>
          </p:cNvSpPr>
          <p:nvPr>
            <p:ph type="dt" sz="half" idx="10"/>
          </p:nvPr>
        </p:nvSpPr>
        <p:spPr>
          <a:xfrm>
            <a:off x="309797" y="6183199"/>
            <a:ext cx="1252304" cy="359904"/>
          </a:xfrm>
        </p:spPr>
        <p:txBody>
          <a:bodyPr lIns="0" tIns="0" rIns="0" bIns="0" anchor="t"/>
          <a:lstStyle>
            <a:lvl1pPr marL="7702" algn="l" defTabSz="914400" rtl="0" eaLnBrk="1" latinLnBrk="0" hangingPunct="1">
              <a:defRPr lang="en-GB" sz="1243" kern="1200" spc="-36" smtClean="0">
                <a:solidFill>
                  <a:srgbClr val="FFFFFF"/>
                </a:solidFill>
                <a:latin typeface="Arial"/>
                <a:ea typeface="+mn-ea"/>
                <a:cs typeface="Arial"/>
              </a:defRPr>
            </a:lvl1pPr>
          </a:lstStyle>
          <a:p>
            <a:fld id="{04106910-2FF3-8B45-A5FF-221A098DA9FE}" type="datetime1">
              <a:rPr lang="en-GB" smtClean="0"/>
              <a:t>15/08/2022</a:t>
            </a:fld>
            <a:endParaRPr lang="en-GB"/>
          </a:p>
        </p:txBody>
      </p:sp>
      <p:sp>
        <p:nvSpPr>
          <p:cNvPr id="84" name="Text Placeholder 83">
            <a:extLst>
              <a:ext uri="{FF2B5EF4-FFF2-40B4-BE49-F238E27FC236}">
                <a16:creationId xmlns:a16="http://schemas.microsoft.com/office/drawing/2014/main" id="{E525535E-EFCC-0B41-851E-9EBA858A3EF1}"/>
              </a:ext>
            </a:extLst>
          </p:cNvPr>
          <p:cNvSpPr>
            <a:spLocks noGrp="1"/>
          </p:cNvSpPr>
          <p:nvPr>
            <p:ph type="body" sz="quarter" idx="11" hasCustomPrompt="1"/>
          </p:nvPr>
        </p:nvSpPr>
        <p:spPr>
          <a:xfrm>
            <a:off x="317500" y="5738809"/>
            <a:ext cx="7747000" cy="365122"/>
          </a:xfrm>
        </p:spPr>
        <p:txBody>
          <a:bodyPr lIns="0" tIns="0" rIns="0" bIns="0">
            <a:no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Subtitle</a:t>
            </a:r>
          </a:p>
        </p:txBody>
      </p:sp>
    </p:spTree>
    <p:extLst>
      <p:ext uri="{BB962C8B-B14F-4D97-AF65-F5344CB8AC3E}">
        <p14:creationId xmlns:p14="http://schemas.microsoft.com/office/powerpoint/2010/main" val="29757932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slide Black">
    <p:bg>
      <p:bgPr>
        <a:solidFill>
          <a:schemeClr val="tx2"/>
        </a:solidFill>
        <a:effectLst/>
      </p:bgPr>
    </p:bg>
    <p:spTree>
      <p:nvGrpSpPr>
        <p:cNvPr id="1" name=""/>
        <p:cNvGrpSpPr/>
        <p:nvPr/>
      </p:nvGrpSpPr>
      <p:grpSpPr>
        <a:xfrm>
          <a:off x="0" y="0"/>
          <a:ext cx="0" cy="0"/>
          <a:chOff x="0" y="0"/>
          <a:chExt cx="0" cy="0"/>
        </a:xfrm>
      </p:grpSpPr>
      <p:sp>
        <p:nvSpPr>
          <p:cNvPr id="77" name="object 22">
            <a:extLst>
              <a:ext uri="{FF2B5EF4-FFF2-40B4-BE49-F238E27FC236}">
                <a16:creationId xmlns:a16="http://schemas.microsoft.com/office/drawing/2014/main" id="{3A812725-A765-7446-935C-AF297F7BBBE0}"/>
              </a:ext>
            </a:extLst>
          </p:cNvPr>
          <p:cNvSpPr txBox="1">
            <a:spLocks noGrp="1"/>
          </p:cNvSpPr>
          <p:nvPr>
            <p:ph type="title" hasCustomPrompt="1"/>
          </p:nvPr>
        </p:nvSpPr>
        <p:spPr>
          <a:xfrm>
            <a:off x="309796" y="3016434"/>
            <a:ext cx="11557369" cy="2563814"/>
          </a:xfrm>
          <a:prstGeom prst="rect">
            <a:avLst/>
          </a:prstGeom>
        </p:spPr>
        <p:txBody>
          <a:bodyPr vert="horz" wrap="square" lIns="0" tIns="0" rIns="0" bIns="0" rtlCol="0" anchor="t">
            <a:noAutofit/>
          </a:bodyPr>
          <a:lstStyle>
            <a:lvl1pPr>
              <a:defRPr sz="6000" baseline="0">
                <a:solidFill>
                  <a:schemeClr val="bg2"/>
                </a:solidFill>
              </a:defRPr>
            </a:lvl1pPr>
          </a:lstStyle>
          <a:p>
            <a:pPr marL="7702" marR="3081">
              <a:lnSpc>
                <a:spcPts val="6501"/>
              </a:lnSpc>
              <a:spcBef>
                <a:spcPts val="819"/>
              </a:spcBef>
            </a:pPr>
            <a:r>
              <a:rPr lang="en-GB" sz="6004" spc="-76"/>
              <a:t>Presentation title</a:t>
            </a:r>
            <a:endParaRPr sz="6004"/>
          </a:p>
        </p:txBody>
      </p:sp>
      <p:sp>
        <p:nvSpPr>
          <p:cNvPr id="78" name="object 23">
            <a:extLst>
              <a:ext uri="{FF2B5EF4-FFF2-40B4-BE49-F238E27FC236}">
                <a16:creationId xmlns:a16="http://schemas.microsoft.com/office/drawing/2014/main" id="{9627D275-D64E-B04D-A318-D4A3D7DD6792}"/>
              </a:ext>
            </a:extLst>
          </p:cNvPr>
          <p:cNvSpPr/>
          <p:nvPr userDrawn="1"/>
        </p:nvSpPr>
        <p:spPr>
          <a:xfrm>
            <a:off x="317500" y="3016434"/>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79" name="object 24">
            <a:extLst>
              <a:ext uri="{FF2B5EF4-FFF2-40B4-BE49-F238E27FC236}">
                <a16:creationId xmlns:a16="http://schemas.microsoft.com/office/drawing/2014/main" id="{E7AFC72E-D21F-BB49-901B-34CE37001F0B}"/>
              </a:ext>
            </a:extLst>
          </p:cNvPr>
          <p:cNvSpPr/>
          <p:nvPr userDrawn="1"/>
        </p:nvSpPr>
        <p:spPr>
          <a:xfrm>
            <a:off x="317500" y="5659541"/>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pic>
        <p:nvPicPr>
          <p:cNvPr id="82" name="Graphic 81">
            <a:extLst>
              <a:ext uri="{FF2B5EF4-FFF2-40B4-BE49-F238E27FC236}">
                <a16:creationId xmlns:a16="http://schemas.microsoft.com/office/drawing/2014/main" id="{45B972EE-0C94-1847-81B8-39DC03B928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9797" y="314898"/>
            <a:ext cx="2316689" cy="531477"/>
          </a:xfrm>
          <a:prstGeom prst="rect">
            <a:avLst/>
          </a:prstGeom>
        </p:spPr>
      </p:pic>
      <p:sp>
        <p:nvSpPr>
          <p:cNvPr id="6" name="Date Placeholder 5">
            <a:extLst>
              <a:ext uri="{FF2B5EF4-FFF2-40B4-BE49-F238E27FC236}">
                <a16:creationId xmlns:a16="http://schemas.microsoft.com/office/drawing/2014/main" id="{D194FBB1-9994-594D-B4FE-5C838120BBDC}"/>
              </a:ext>
            </a:extLst>
          </p:cNvPr>
          <p:cNvSpPr>
            <a:spLocks noGrp="1"/>
          </p:cNvSpPr>
          <p:nvPr>
            <p:ph type="dt" sz="half" idx="10"/>
          </p:nvPr>
        </p:nvSpPr>
        <p:spPr>
          <a:xfrm>
            <a:off x="309797" y="6183199"/>
            <a:ext cx="1252304" cy="359904"/>
          </a:xfrm>
        </p:spPr>
        <p:txBody>
          <a:bodyPr lIns="0" tIns="0" rIns="0" bIns="0" anchor="t"/>
          <a:lstStyle>
            <a:lvl1pPr marL="7702" algn="l" defTabSz="914400" rtl="0" eaLnBrk="1" latinLnBrk="0" hangingPunct="1">
              <a:defRPr lang="en-GB" sz="1243" kern="1200" spc="-36" smtClean="0">
                <a:solidFill>
                  <a:srgbClr val="FFFFFF"/>
                </a:solidFill>
                <a:latin typeface="Arial"/>
                <a:ea typeface="+mn-ea"/>
                <a:cs typeface="Arial"/>
              </a:defRPr>
            </a:lvl1pPr>
          </a:lstStyle>
          <a:p>
            <a:fld id="{74F9B9AC-BC3E-184B-B23C-C549220B31AC}" type="datetime1">
              <a:rPr lang="en-GB" smtClean="0"/>
              <a:t>15/08/2022</a:t>
            </a:fld>
            <a:endParaRPr lang="en-GB"/>
          </a:p>
        </p:txBody>
      </p:sp>
      <p:sp>
        <p:nvSpPr>
          <p:cNvPr id="84" name="Text Placeholder 83">
            <a:extLst>
              <a:ext uri="{FF2B5EF4-FFF2-40B4-BE49-F238E27FC236}">
                <a16:creationId xmlns:a16="http://schemas.microsoft.com/office/drawing/2014/main" id="{E525535E-EFCC-0B41-851E-9EBA858A3EF1}"/>
              </a:ext>
            </a:extLst>
          </p:cNvPr>
          <p:cNvSpPr>
            <a:spLocks noGrp="1"/>
          </p:cNvSpPr>
          <p:nvPr>
            <p:ph type="body" sz="quarter" idx="11" hasCustomPrompt="1"/>
          </p:nvPr>
        </p:nvSpPr>
        <p:spPr>
          <a:xfrm>
            <a:off x="317500" y="5738809"/>
            <a:ext cx="7747000" cy="365122"/>
          </a:xfrm>
        </p:spPr>
        <p:txBody>
          <a:bodyPr lIns="0" tIns="0" rIns="0" bIns="0">
            <a:no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Subtitle</a:t>
            </a:r>
          </a:p>
        </p:txBody>
      </p:sp>
    </p:spTree>
    <p:extLst>
      <p:ext uri="{BB962C8B-B14F-4D97-AF65-F5344CB8AC3E}">
        <p14:creationId xmlns:p14="http://schemas.microsoft.com/office/powerpoint/2010/main" val="3028245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Red">
    <p:bg>
      <p:bgPr>
        <a:solidFill>
          <a:schemeClr val="accent2"/>
        </a:solidFill>
        <a:effectLst/>
      </p:bgPr>
    </p:bg>
    <p:spTree>
      <p:nvGrpSpPr>
        <p:cNvPr id="1" name=""/>
        <p:cNvGrpSpPr/>
        <p:nvPr/>
      </p:nvGrpSpPr>
      <p:grpSpPr>
        <a:xfrm>
          <a:off x="0" y="0"/>
          <a:ext cx="0" cy="0"/>
          <a:chOff x="0" y="0"/>
          <a:chExt cx="0" cy="0"/>
        </a:xfrm>
      </p:grpSpPr>
      <p:sp>
        <p:nvSpPr>
          <p:cNvPr id="77" name="object 22">
            <a:extLst>
              <a:ext uri="{FF2B5EF4-FFF2-40B4-BE49-F238E27FC236}">
                <a16:creationId xmlns:a16="http://schemas.microsoft.com/office/drawing/2014/main" id="{3A812725-A765-7446-935C-AF297F7BBBE0}"/>
              </a:ext>
            </a:extLst>
          </p:cNvPr>
          <p:cNvSpPr txBox="1">
            <a:spLocks noGrp="1"/>
          </p:cNvSpPr>
          <p:nvPr>
            <p:ph type="title" hasCustomPrompt="1"/>
          </p:nvPr>
        </p:nvSpPr>
        <p:spPr>
          <a:xfrm>
            <a:off x="309796" y="3016434"/>
            <a:ext cx="11557369" cy="2563814"/>
          </a:xfrm>
          <a:prstGeom prst="rect">
            <a:avLst/>
          </a:prstGeom>
        </p:spPr>
        <p:txBody>
          <a:bodyPr vert="horz" wrap="square" lIns="0" tIns="0" rIns="0" bIns="0" rtlCol="0" anchor="t">
            <a:noAutofit/>
          </a:bodyPr>
          <a:lstStyle>
            <a:lvl1pPr>
              <a:defRPr sz="6000" baseline="0">
                <a:solidFill>
                  <a:schemeClr val="bg2"/>
                </a:solidFill>
              </a:defRPr>
            </a:lvl1pPr>
          </a:lstStyle>
          <a:p>
            <a:pPr marL="7702" marR="3081">
              <a:lnSpc>
                <a:spcPts val="6501"/>
              </a:lnSpc>
              <a:spcBef>
                <a:spcPts val="819"/>
              </a:spcBef>
            </a:pPr>
            <a:r>
              <a:rPr lang="en-GB" sz="6004" spc="-76"/>
              <a:t>Presentation title</a:t>
            </a:r>
            <a:endParaRPr sz="6004"/>
          </a:p>
        </p:txBody>
      </p:sp>
      <p:sp>
        <p:nvSpPr>
          <p:cNvPr id="78" name="object 23">
            <a:extLst>
              <a:ext uri="{FF2B5EF4-FFF2-40B4-BE49-F238E27FC236}">
                <a16:creationId xmlns:a16="http://schemas.microsoft.com/office/drawing/2014/main" id="{9627D275-D64E-B04D-A318-D4A3D7DD6792}"/>
              </a:ext>
            </a:extLst>
          </p:cNvPr>
          <p:cNvSpPr/>
          <p:nvPr userDrawn="1"/>
        </p:nvSpPr>
        <p:spPr>
          <a:xfrm>
            <a:off x="317500" y="3016434"/>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79" name="object 24">
            <a:extLst>
              <a:ext uri="{FF2B5EF4-FFF2-40B4-BE49-F238E27FC236}">
                <a16:creationId xmlns:a16="http://schemas.microsoft.com/office/drawing/2014/main" id="{E7AFC72E-D21F-BB49-901B-34CE37001F0B}"/>
              </a:ext>
            </a:extLst>
          </p:cNvPr>
          <p:cNvSpPr/>
          <p:nvPr userDrawn="1"/>
        </p:nvSpPr>
        <p:spPr>
          <a:xfrm>
            <a:off x="317500" y="5659541"/>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6" name="Date Placeholder 5">
            <a:extLst>
              <a:ext uri="{FF2B5EF4-FFF2-40B4-BE49-F238E27FC236}">
                <a16:creationId xmlns:a16="http://schemas.microsoft.com/office/drawing/2014/main" id="{D194FBB1-9994-594D-B4FE-5C838120BBDC}"/>
              </a:ext>
            </a:extLst>
          </p:cNvPr>
          <p:cNvSpPr>
            <a:spLocks noGrp="1"/>
          </p:cNvSpPr>
          <p:nvPr>
            <p:ph type="dt" sz="half" idx="10"/>
          </p:nvPr>
        </p:nvSpPr>
        <p:spPr>
          <a:xfrm>
            <a:off x="309797" y="6183199"/>
            <a:ext cx="1252304" cy="359904"/>
          </a:xfrm>
        </p:spPr>
        <p:txBody>
          <a:bodyPr lIns="0" tIns="0" rIns="0" bIns="0" anchor="t"/>
          <a:lstStyle>
            <a:lvl1pPr marL="7702" algn="l" defTabSz="914400" rtl="0" eaLnBrk="1" latinLnBrk="0" hangingPunct="1">
              <a:defRPr lang="en-GB" sz="1243" kern="1200" spc="-36" smtClean="0">
                <a:solidFill>
                  <a:srgbClr val="FFFFFF"/>
                </a:solidFill>
                <a:latin typeface="Arial"/>
                <a:ea typeface="+mn-ea"/>
                <a:cs typeface="Arial"/>
              </a:defRPr>
            </a:lvl1pPr>
          </a:lstStyle>
          <a:p>
            <a:fld id="{2352E7D6-A717-D540-88DD-D0A9FC54BAB2}" type="datetime1">
              <a:rPr lang="en-GB" smtClean="0"/>
              <a:t>15/08/2022</a:t>
            </a:fld>
            <a:endParaRPr lang="en-GB"/>
          </a:p>
        </p:txBody>
      </p:sp>
      <p:sp>
        <p:nvSpPr>
          <p:cNvPr id="84" name="Text Placeholder 83">
            <a:extLst>
              <a:ext uri="{FF2B5EF4-FFF2-40B4-BE49-F238E27FC236}">
                <a16:creationId xmlns:a16="http://schemas.microsoft.com/office/drawing/2014/main" id="{E525535E-EFCC-0B41-851E-9EBA858A3EF1}"/>
              </a:ext>
            </a:extLst>
          </p:cNvPr>
          <p:cNvSpPr>
            <a:spLocks noGrp="1"/>
          </p:cNvSpPr>
          <p:nvPr>
            <p:ph type="body" sz="quarter" idx="11" hasCustomPrompt="1"/>
          </p:nvPr>
        </p:nvSpPr>
        <p:spPr>
          <a:xfrm>
            <a:off x="317500" y="5738809"/>
            <a:ext cx="7747000" cy="365122"/>
          </a:xfrm>
        </p:spPr>
        <p:txBody>
          <a:bodyPr lIns="0" tIns="0" rIns="0" bIns="0">
            <a:no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Subtitle</a:t>
            </a:r>
          </a:p>
        </p:txBody>
      </p:sp>
      <p:pic>
        <p:nvPicPr>
          <p:cNvPr id="8" name="Graphic 7">
            <a:extLst>
              <a:ext uri="{FF2B5EF4-FFF2-40B4-BE49-F238E27FC236}">
                <a16:creationId xmlns:a16="http://schemas.microsoft.com/office/drawing/2014/main" id="{6D205522-6F34-EF4A-91EF-999D1914842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9797" y="314898"/>
            <a:ext cx="2318400" cy="681462"/>
          </a:xfrm>
          <a:prstGeom prst="rect">
            <a:avLst/>
          </a:prstGeom>
        </p:spPr>
      </p:pic>
    </p:spTree>
    <p:extLst>
      <p:ext uri="{BB962C8B-B14F-4D97-AF65-F5344CB8AC3E}">
        <p14:creationId xmlns:p14="http://schemas.microsoft.com/office/powerpoint/2010/main" val="4357347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slide Red">
    <p:bg>
      <p:bgPr>
        <a:solidFill>
          <a:schemeClr val="accent2"/>
        </a:solidFill>
        <a:effectLst/>
      </p:bgPr>
    </p:bg>
    <p:spTree>
      <p:nvGrpSpPr>
        <p:cNvPr id="1" name=""/>
        <p:cNvGrpSpPr/>
        <p:nvPr/>
      </p:nvGrpSpPr>
      <p:grpSpPr>
        <a:xfrm>
          <a:off x="0" y="0"/>
          <a:ext cx="0" cy="0"/>
          <a:chOff x="0" y="0"/>
          <a:chExt cx="0" cy="0"/>
        </a:xfrm>
      </p:grpSpPr>
      <p:sp>
        <p:nvSpPr>
          <p:cNvPr id="77" name="object 22">
            <a:extLst>
              <a:ext uri="{FF2B5EF4-FFF2-40B4-BE49-F238E27FC236}">
                <a16:creationId xmlns:a16="http://schemas.microsoft.com/office/drawing/2014/main" id="{3A812725-A765-7446-935C-AF297F7BBBE0}"/>
              </a:ext>
            </a:extLst>
          </p:cNvPr>
          <p:cNvSpPr txBox="1">
            <a:spLocks noGrp="1"/>
          </p:cNvSpPr>
          <p:nvPr>
            <p:ph type="title" hasCustomPrompt="1"/>
          </p:nvPr>
        </p:nvSpPr>
        <p:spPr>
          <a:xfrm>
            <a:off x="309796" y="3016434"/>
            <a:ext cx="11557369" cy="2563814"/>
          </a:xfrm>
          <a:prstGeom prst="rect">
            <a:avLst/>
          </a:prstGeom>
        </p:spPr>
        <p:txBody>
          <a:bodyPr vert="horz" wrap="square" lIns="0" tIns="0" rIns="0" bIns="0" rtlCol="0" anchor="t">
            <a:noAutofit/>
          </a:bodyPr>
          <a:lstStyle>
            <a:lvl1pPr>
              <a:defRPr sz="6000" baseline="0">
                <a:solidFill>
                  <a:schemeClr val="bg2"/>
                </a:solidFill>
              </a:defRPr>
            </a:lvl1pPr>
          </a:lstStyle>
          <a:p>
            <a:pPr marL="7702" marR="3081">
              <a:lnSpc>
                <a:spcPts val="6501"/>
              </a:lnSpc>
              <a:spcBef>
                <a:spcPts val="819"/>
              </a:spcBef>
            </a:pPr>
            <a:r>
              <a:rPr lang="en-GB" sz="6004" spc="-76"/>
              <a:t>Presentation title</a:t>
            </a:r>
            <a:endParaRPr sz="6004"/>
          </a:p>
        </p:txBody>
      </p:sp>
      <p:sp>
        <p:nvSpPr>
          <p:cNvPr id="78" name="object 23">
            <a:extLst>
              <a:ext uri="{FF2B5EF4-FFF2-40B4-BE49-F238E27FC236}">
                <a16:creationId xmlns:a16="http://schemas.microsoft.com/office/drawing/2014/main" id="{9627D275-D64E-B04D-A318-D4A3D7DD6792}"/>
              </a:ext>
            </a:extLst>
          </p:cNvPr>
          <p:cNvSpPr/>
          <p:nvPr userDrawn="1"/>
        </p:nvSpPr>
        <p:spPr>
          <a:xfrm>
            <a:off x="317500" y="3016434"/>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79" name="object 24">
            <a:extLst>
              <a:ext uri="{FF2B5EF4-FFF2-40B4-BE49-F238E27FC236}">
                <a16:creationId xmlns:a16="http://schemas.microsoft.com/office/drawing/2014/main" id="{E7AFC72E-D21F-BB49-901B-34CE37001F0B}"/>
              </a:ext>
            </a:extLst>
          </p:cNvPr>
          <p:cNvSpPr/>
          <p:nvPr userDrawn="1"/>
        </p:nvSpPr>
        <p:spPr>
          <a:xfrm>
            <a:off x="317500" y="5659541"/>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pic>
        <p:nvPicPr>
          <p:cNvPr id="82" name="Graphic 81">
            <a:extLst>
              <a:ext uri="{FF2B5EF4-FFF2-40B4-BE49-F238E27FC236}">
                <a16:creationId xmlns:a16="http://schemas.microsoft.com/office/drawing/2014/main" id="{45B972EE-0C94-1847-81B8-39DC03B928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9797" y="314898"/>
            <a:ext cx="2316689" cy="531477"/>
          </a:xfrm>
          <a:prstGeom prst="rect">
            <a:avLst/>
          </a:prstGeom>
        </p:spPr>
      </p:pic>
      <p:sp>
        <p:nvSpPr>
          <p:cNvPr id="6" name="Date Placeholder 5">
            <a:extLst>
              <a:ext uri="{FF2B5EF4-FFF2-40B4-BE49-F238E27FC236}">
                <a16:creationId xmlns:a16="http://schemas.microsoft.com/office/drawing/2014/main" id="{D194FBB1-9994-594D-B4FE-5C838120BBDC}"/>
              </a:ext>
            </a:extLst>
          </p:cNvPr>
          <p:cNvSpPr>
            <a:spLocks noGrp="1"/>
          </p:cNvSpPr>
          <p:nvPr>
            <p:ph type="dt" sz="half" idx="10"/>
          </p:nvPr>
        </p:nvSpPr>
        <p:spPr>
          <a:xfrm>
            <a:off x="309797" y="6183199"/>
            <a:ext cx="1252304" cy="359904"/>
          </a:xfrm>
        </p:spPr>
        <p:txBody>
          <a:bodyPr lIns="0" tIns="0" rIns="0" bIns="0" anchor="t"/>
          <a:lstStyle>
            <a:lvl1pPr marL="7702" algn="l" defTabSz="914400" rtl="0" eaLnBrk="1" latinLnBrk="0" hangingPunct="1">
              <a:defRPr lang="en-GB" sz="1243" kern="1200" spc="-36" smtClean="0">
                <a:solidFill>
                  <a:srgbClr val="FFFFFF"/>
                </a:solidFill>
                <a:latin typeface="Arial"/>
                <a:ea typeface="+mn-ea"/>
                <a:cs typeface="Arial"/>
              </a:defRPr>
            </a:lvl1pPr>
          </a:lstStyle>
          <a:p>
            <a:fld id="{2352E7D6-A717-D540-88DD-D0A9FC54BAB2}" type="datetime1">
              <a:rPr lang="en-GB" smtClean="0"/>
              <a:t>15/08/2022</a:t>
            </a:fld>
            <a:endParaRPr lang="en-GB"/>
          </a:p>
        </p:txBody>
      </p:sp>
      <p:sp>
        <p:nvSpPr>
          <p:cNvPr id="84" name="Text Placeholder 83">
            <a:extLst>
              <a:ext uri="{FF2B5EF4-FFF2-40B4-BE49-F238E27FC236}">
                <a16:creationId xmlns:a16="http://schemas.microsoft.com/office/drawing/2014/main" id="{E525535E-EFCC-0B41-851E-9EBA858A3EF1}"/>
              </a:ext>
            </a:extLst>
          </p:cNvPr>
          <p:cNvSpPr>
            <a:spLocks noGrp="1"/>
          </p:cNvSpPr>
          <p:nvPr>
            <p:ph type="body" sz="quarter" idx="11" hasCustomPrompt="1"/>
          </p:nvPr>
        </p:nvSpPr>
        <p:spPr>
          <a:xfrm>
            <a:off x="317500" y="5738809"/>
            <a:ext cx="7747000" cy="365122"/>
          </a:xfrm>
        </p:spPr>
        <p:txBody>
          <a:bodyPr lIns="0" tIns="0" rIns="0" bIns="0">
            <a:no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Subtitle</a:t>
            </a:r>
          </a:p>
        </p:txBody>
      </p:sp>
    </p:spTree>
    <p:extLst>
      <p:ext uri="{BB962C8B-B14F-4D97-AF65-F5344CB8AC3E}">
        <p14:creationId xmlns:p14="http://schemas.microsoft.com/office/powerpoint/2010/main" val="17872172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ivider slide 1">
    <p:bg>
      <p:bgPr>
        <a:solidFill>
          <a:srgbClr val="00B4A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A220CDAC-79F9-4E49-8C07-03D6812EE1F5}"/>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89862B66-6391-664F-AE6E-16F90EF95CCC}" type="datetime1">
              <a:rPr lang="en-GB" smtClean="0"/>
              <a:t>15/08/2022</a:t>
            </a:fld>
            <a:endParaRPr lang="en-GB"/>
          </a:p>
        </p:txBody>
      </p:sp>
      <p:sp>
        <p:nvSpPr>
          <p:cNvPr id="5" name="Footer Placeholder 4">
            <a:extLst>
              <a:ext uri="{FF2B5EF4-FFF2-40B4-BE49-F238E27FC236}">
                <a16:creationId xmlns:a16="http://schemas.microsoft.com/office/drawing/2014/main" id="{895CAC75-984F-1E44-9B93-A04F26E9041A}"/>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aphic 10">
            <a:extLst>
              <a:ext uri="{FF2B5EF4-FFF2-40B4-BE49-F238E27FC236}">
                <a16:creationId xmlns:a16="http://schemas.microsoft.com/office/drawing/2014/main" id="{47047EC9-9752-184F-ADF1-0BA1A3289BD7}"/>
              </a:ext>
            </a:extLst>
          </p:cNvPr>
          <p:cNvGrpSpPr/>
          <p:nvPr/>
        </p:nvGrpSpPr>
        <p:grpSpPr>
          <a:xfrm>
            <a:off x="6082642" y="703780"/>
            <a:ext cx="6111777" cy="6154220"/>
            <a:chOff x="6082642" y="703780"/>
            <a:chExt cx="6111777" cy="6154220"/>
          </a:xfrm>
          <a:noFill/>
        </p:grpSpPr>
        <p:sp>
          <p:nvSpPr>
            <p:cNvPr id="13" name="Freeform 12">
              <a:extLst>
                <a:ext uri="{FF2B5EF4-FFF2-40B4-BE49-F238E27FC236}">
                  <a16:creationId xmlns:a16="http://schemas.microsoft.com/office/drawing/2014/main" id="{5C15DFED-090B-8B49-B540-635ADE3BCBD1}"/>
                </a:ext>
              </a:extLst>
            </p:cNvPr>
            <p:cNvSpPr/>
            <p:nvPr/>
          </p:nvSpPr>
          <p:spPr>
            <a:xfrm>
              <a:off x="6082642" y="1320793"/>
              <a:ext cx="6111777" cy="6364"/>
            </a:xfrm>
            <a:custGeom>
              <a:avLst/>
              <a:gdLst>
                <a:gd name="connsiteX0" fmla="*/ 6111777 w 6111777"/>
                <a:gd name="connsiteY0" fmla="*/ 0 h 6364"/>
                <a:gd name="connsiteX1" fmla="*/ 0 w 6111777"/>
                <a:gd name="connsiteY1" fmla="*/ 0 h 6364"/>
              </a:gdLst>
              <a:ahLst/>
              <a:cxnLst>
                <a:cxn ang="0">
                  <a:pos x="connsiteX0" y="connsiteY0"/>
                </a:cxn>
                <a:cxn ang="0">
                  <a:pos x="connsiteX1" y="connsiteY1"/>
                </a:cxn>
              </a:cxnLst>
              <a:rect l="l" t="t" r="r" b="b"/>
              <a:pathLst>
                <a:path w="6111777" h="6364">
                  <a:moveTo>
                    <a:pt x="6111777" y="0"/>
                  </a:moveTo>
                  <a:lnTo>
                    <a:pt x="0" y="0"/>
                  </a:lnTo>
                </a:path>
              </a:pathLst>
            </a:custGeom>
            <a:ln w="6350" cap="flat">
              <a:solidFill>
                <a:srgbClr val="BEF1EF"/>
              </a:solidFill>
              <a:prstDash val="solid"/>
              <a:miter/>
            </a:ln>
          </p:spPr>
          <p:txBody>
            <a:bodyPr rtlCol="0" anchor="ctr"/>
            <a:lstStyle/>
            <a:p>
              <a:endParaRPr lang="en-GB"/>
            </a:p>
          </p:txBody>
        </p:sp>
        <p:sp>
          <p:nvSpPr>
            <p:cNvPr id="14" name="Freeform 13">
              <a:extLst>
                <a:ext uri="{FF2B5EF4-FFF2-40B4-BE49-F238E27FC236}">
                  <a16:creationId xmlns:a16="http://schemas.microsoft.com/office/drawing/2014/main" id="{41A1E3CA-442B-EE42-BB48-ADCA9FC27EA5}"/>
                </a:ext>
              </a:extLst>
            </p:cNvPr>
            <p:cNvSpPr/>
            <p:nvPr/>
          </p:nvSpPr>
          <p:spPr>
            <a:xfrm>
              <a:off x="6082642" y="1935833"/>
              <a:ext cx="6111777" cy="6364"/>
            </a:xfrm>
            <a:custGeom>
              <a:avLst/>
              <a:gdLst>
                <a:gd name="connsiteX0" fmla="*/ 6111777 w 6111777"/>
                <a:gd name="connsiteY0" fmla="*/ 0 h 6364"/>
                <a:gd name="connsiteX1" fmla="*/ 0 w 6111777"/>
                <a:gd name="connsiteY1" fmla="*/ 0 h 6364"/>
              </a:gdLst>
              <a:ahLst/>
              <a:cxnLst>
                <a:cxn ang="0">
                  <a:pos x="connsiteX0" y="connsiteY0"/>
                </a:cxn>
                <a:cxn ang="0">
                  <a:pos x="connsiteX1" y="connsiteY1"/>
                </a:cxn>
              </a:cxnLst>
              <a:rect l="l" t="t" r="r" b="b"/>
              <a:pathLst>
                <a:path w="6111777" h="6364">
                  <a:moveTo>
                    <a:pt x="6111777" y="0"/>
                  </a:moveTo>
                  <a:lnTo>
                    <a:pt x="0" y="0"/>
                  </a:lnTo>
                </a:path>
              </a:pathLst>
            </a:custGeom>
            <a:ln w="6350" cap="flat">
              <a:solidFill>
                <a:srgbClr val="BEF1EF"/>
              </a:solid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4BCF20D9-8C70-B54B-B35C-6E03FD0321DF}"/>
                </a:ext>
              </a:extLst>
            </p:cNvPr>
            <p:cNvSpPr/>
            <p:nvPr/>
          </p:nvSpPr>
          <p:spPr>
            <a:xfrm>
              <a:off x="6082642" y="2550809"/>
              <a:ext cx="6111777" cy="6364"/>
            </a:xfrm>
            <a:custGeom>
              <a:avLst/>
              <a:gdLst>
                <a:gd name="connsiteX0" fmla="*/ 6111777 w 6111777"/>
                <a:gd name="connsiteY0" fmla="*/ 0 h 6364"/>
                <a:gd name="connsiteX1" fmla="*/ 0 w 6111777"/>
                <a:gd name="connsiteY1" fmla="*/ 0 h 6364"/>
              </a:gdLst>
              <a:ahLst/>
              <a:cxnLst>
                <a:cxn ang="0">
                  <a:pos x="connsiteX0" y="connsiteY0"/>
                </a:cxn>
                <a:cxn ang="0">
                  <a:pos x="connsiteX1" y="connsiteY1"/>
                </a:cxn>
              </a:cxnLst>
              <a:rect l="l" t="t" r="r" b="b"/>
              <a:pathLst>
                <a:path w="6111777" h="6364">
                  <a:moveTo>
                    <a:pt x="6111777" y="0"/>
                  </a:moveTo>
                  <a:lnTo>
                    <a:pt x="0" y="0"/>
                  </a:lnTo>
                </a:path>
              </a:pathLst>
            </a:custGeom>
            <a:ln w="6350" cap="flat">
              <a:solidFill>
                <a:srgbClr val="BEF1EF"/>
              </a:solidFill>
              <a:prstDash val="solid"/>
              <a:miter/>
            </a:ln>
          </p:spPr>
          <p:txBody>
            <a:bodyPr rtlCol="0" anchor="ctr"/>
            <a:lstStyle/>
            <a:p>
              <a:endParaRPr lang="en-GB"/>
            </a:p>
          </p:txBody>
        </p:sp>
        <p:sp>
          <p:nvSpPr>
            <p:cNvPr id="16" name="Freeform 15">
              <a:extLst>
                <a:ext uri="{FF2B5EF4-FFF2-40B4-BE49-F238E27FC236}">
                  <a16:creationId xmlns:a16="http://schemas.microsoft.com/office/drawing/2014/main" id="{2237B5D2-D5CE-AF43-9590-8BF972936273}"/>
                </a:ext>
              </a:extLst>
            </p:cNvPr>
            <p:cNvSpPr/>
            <p:nvPr/>
          </p:nvSpPr>
          <p:spPr>
            <a:xfrm>
              <a:off x="6082642" y="3165849"/>
              <a:ext cx="6111777" cy="6364"/>
            </a:xfrm>
            <a:custGeom>
              <a:avLst/>
              <a:gdLst>
                <a:gd name="connsiteX0" fmla="*/ 6111777 w 6111777"/>
                <a:gd name="connsiteY0" fmla="*/ 0 h 6364"/>
                <a:gd name="connsiteX1" fmla="*/ 0 w 6111777"/>
                <a:gd name="connsiteY1" fmla="*/ 0 h 6364"/>
              </a:gdLst>
              <a:ahLst/>
              <a:cxnLst>
                <a:cxn ang="0">
                  <a:pos x="connsiteX0" y="connsiteY0"/>
                </a:cxn>
                <a:cxn ang="0">
                  <a:pos x="connsiteX1" y="connsiteY1"/>
                </a:cxn>
              </a:cxnLst>
              <a:rect l="l" t="t" r="r" b="b"/>
              <a:pathLst>
                <a:path w="6111777" h="6364">
                  <a:moveTo>
                    <a:pt x="6111777" y="0"/>
                  </a:moveTo>
                  <a:lnTo>
                    <a:pt x="0" y="0"/>
                  </a:lnTo>
                </a:path>
              </a:pathLst>
            </a:custGeom>
            <a:ln w="6350" cap="flat">
              <a:solidFill>
                <a:srgbClr val="BEF1EF"/>
              </a:solidFill>
              <a:prstDash val="solid"/>
              <a:miter/>
            </a:ln>
          </p:spPr>
          <p:txBody>
            <a:bodyPr rtlCol="0" anchor="ctr"/>
            <a:lstStyle/>
            <a:p>
              <a:endParaRPr lang="en-GB"/>
            </a:p>
          </p:txBody>
        </p:sp>
        <p:sp>
          <p:nvSpPr>
            <p:cNvPr id="17" name="Freeform 16">
              <a:extLst>
                <a:ext uri="{FF2B5EF4-FFF2-40B4-BE49-F238E27FC236}">
                  <a16:creationId xmlns:a16="http://schemas.microsoft.com/office/drawing/2014/main" id="{F09A35AE-6FB4-2A43-B03D-40D5E85BAC92}"/>
                </a:ext>
              </a:extLst>
            </p:cNvPr>
            <p:cNvSpPr/>
            <p:nvPr/>
          </p:nvSpPr>
          <p:spPr>
            <a:xfrm>
              <a:off x="6082642" y="3780890"/>
              <a:ext cx="6111777" cy="6364"/>
            </a:xfrm>
            <a:custGeom>
              <a:avLst/>
              <a:gdLst>
                <a:gd name="connsiteX0" fmla="*/ 6111777 w 6111777"/>
                <a:gd name="connsiteY0" fmla="*/ 0 h 6364"/>
                <a:gd name="connsiteX1" fmla="*/ 0 w 6111777"/>
                <a:gd name="connsiteY1" fmla="*/ 0 h 6364"/>
              </a:gdLst>
              <a:ahLst/>
              <a:cxnLst>
                <a:cxn ang="0">
                  <a:pos x="connsiteX0" y="connsiteY0"/>
                </a:cxn>
                <a:cxn ang="0">
                  <a:pos x="connsiteX1" y="connsiteY1"/>
                </a:cxn>
              </a:cxnLst>
              <a:rect l="l" t="t" r="r" b="b"/>
              <a:pathLst>
                <a:path w="6111777" h="6364">
                  <a:moveTo>
                    <a:pt x="6111777" y="0"/>
                  </a:moveTo>
                  <a:lnTo>
                    <a:pt x="0" y="0"/>
                  </a:lnTo>
                </a:path>
              </a:pathLst>
            </a:custGeom>
            <a:ln w="6350" cap="flat">
              <a:solidFill>
                <a:srgbClr val="BEF1EF"/>
              </a:solidFill>
              <a:prstDash val="solid"/>
              <a:miter/>
            </a:ln>
          </p:spPr>
          <p:txBody>
            <a:bodyPr rtlCol="0" anchor="ctr"/>
            <a:lstStyle/>
            <a:p>
              <a:endParaRPr lang="en-GB"/>
            </a:p>
          </p:txBody>
        </p:sp>
        <p:sp>
          <p:nvSpPr>
            <p:cNvPr id="18" name="Freeform 17">
              <a:extLst>
                <a:ext uri="{FF2B5EF4-FFF2-40B4-BE49-F238E27FC236}">
                  <a16:creationId xmlns:a16="http://schemas.microsoft.com/office/drawing/2014/main" id="{46A63B68-5243-6346-BA77-B89FE2FB7ACF}"/>
                </a:ext>
              </a:extLst>
            </p:cNvPr>
            <p:cNvSpPr/>
            <p:nvPr/>
          </p:nvSpPr>
          <p:spPr>
            <a:xfrm>
              <a:off x="6082642" y="4395930"/>
              <a:ext cx="6111777" cy="6364"/>
            </a:xfrm>
            <a:custGeom>
              <a:avLst/>
              <a:gdLst>
                <a:gd name="connsiteX0" fmla="*/ 6111777 w 6111777"/>
                <a:gd name="connsiteY0" fmla="*/ 0 h 6364"/>
                <a:gd name="connsiteX1" fmla="*/ 0 w 6111777"/>
                <a:gd name="connsiteY1" fmla="*/ 0 h 6364"/>
              </a:gdLst>
              <a:ahLst/>
              <a:cxnLst>
                <a:cxn ang="0">
                  <a:pos x="connsiteX0" y="connsiteY0"/>
                </a:cxn>
                <a:cxn ang="0">
                  <a:pos x="connsiteX1" y="connsiteY1"/>
                </a:cxn>
              </a:cxnLst>
              <a:rect l="l" t="t" r="r" b="b"/>
              <a:pathLst>
                <a:path w="6111777" h="6364">
                  <a:moveTo>
                    <a:pt x="6111777" y="0"/>
                  </a:moveTo>
                  <a:lnTo>
                    <a:pt x="0" y="0"/>
                  </a:lnTo>
                </a:path>
              </a:pathLst>
            </a:custGeom>
            <a:ln w="6350" cap="flat">
              <a:solidFill>
                <a:srgbClr val="BEF1EF"/>
              </a:solidFill>
              <a:prstDash val="solid"/>
              <a:miter/>
            </a:ln>
          </p:spPr>
          <p:txBody>
            <a:bodyPr rtlCol="0" anchor="ctr"/>
            <a:lstStyle/>
            <a:p>
              <a:endParaRPr lang="en-GB"/>
            </a:p>
          </p:txBody>
        </p:sp>
        <p:sp>
          <p:nvSpPr>
            <p:cNvPr id="19" name="Freeform 18">
              <a:extLst>
                <a:ext uri="{FF2B5EF4-FFF2-40B4-BE49-F238E27FC236}">
                  <a16:creationId xmlns:a16="http://schemas.microsoft.com/office/drawing/2014/main" id="{3581DE80-39A5-D545-82AC-BE4C6FC0E9B5}"/>
                </a:ext>
              </a:extLst>
            </p:cNvPr>
            <p:cNvSpPr/>
            <p:nvPr/>
          </p:nvSpPr>
          <p:spPr>
            <a:xfrm>
              <a:off x="6082642" y="5010906"/>
              <a:ext cx="6111777" cy="6364"/>
            </a:xfrm>
            <a:custGeom>
              <a:avLst/>
              <a:gdLst>
                <a:gd name="connsiteX0" fmla="*/ 6111777 w 6111777"/>
                <a:gd name="connsiteY0" fmla="*/ 0 h 6364"/>
                <a:gd name="connsiteX1" fmla="*/ 0 w 6111777"/>
                <a:gd name="connsiteY1" fmla="*/ 0 h 6364"/>
              </a:gdLst>
              <a:ahLst/>
              <a:cxnLst>
                <a:cxn ang="0">
                  <a:pos x="connsiteX0" y="connsiteY0"/>
                </a:cxn>
                <a:cxn ang="0">
                  <a:pos x="connsiteX1" y="connsiteY1"/>
                </a:cxn>
              </a:cxnLst>
              <a:rect l="l" t="t" r="r" b="b"/>
              <a:pathLst>
                <a:path w="6111777" h="6364">
                  <a:moveTo>
                    <a:pt x="6111777" y="0"/>
                  </a:moveTo>
                  <a:lnTo>
                    <a:pt x="0" y="0"/>
                  </a:lnTo>
                </a:path>
              </a:pathLst>
            </a:custGeom>
            <a:ln w="6350" cap="flat">
              <a:solidFill>
                <a:srgbClr val="BEF1EF"/>
              </a:solid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F7265A1D-0B59-2A43-9717-F2C2425AFD13}"/>
                </a:ext>
              </a:extLst>
            </p:cNvPr>
            <p:cNvSpPr/>
            <p:nvPr/>
          </p:nvSpPr>
          <p:spPr>
            <a:xfrm>
              <a:off x="6082642" y="5625946"/>
              <a:ext cx="6111777" cy="6364"/>
            </a:xfrm>
            <a:custGeom>
              <a:avLst/>
              <a:gdLst>
                <a:gd name="connsiteX0" fmla="*/ 6111777 w 6111777"/>
                <a:gd name="connsiteY0" fmla="*/ 0 h 6364"/>
                <a:gd name="connsiteX1" fmla="*/ 0 w 6111777"/>
                <a:gd name="connsiteY1" fmla="*/ 0 h 6364"/>
              </a:gdLst>
              <a:ahLst/>
              <a:cxnLst>
                <a:cxn ang="0">
                  <a:pos x="connsiteX0" y="connsiteY0"/>
                </a:cxn>
                <a:cxn ang="0">
                  <a:pos x="connsiteX1" y="connsiteY1"/>
                </a:cxn>
              </a:cxnLst>
              <a:rect l="l" t="t" r="r" b="b"/>
              <a:pathLst>
                <a:path w="6111777" h="6364">
                  <a:moveTo>
                    <a:pt x="6111777" y="0"/>
                  </a:moveTo>
                  <a:lnTo>
                    <a:pt x="0" y="0"/>
                  </a:lnTo>
                </a:path>
              </a:pathLst>
            </a:custGeom>
            <a:ln w="6350" cap="flat">
              <a:solidFill>
                <a:srgbClr val="BEF1EF"/>
              </a:solidFill>
              <a:prstDash val="solid"/>
              <a:miter/>
            </a:ln>
          </p:spPr>
          <p:txBody>
            <a:bodyPr rtlCol="0" anchor="ctr"/>
            <a:lstStyle/>
            <a:p>
              <a:endParaRPr lang="en-GB"/>
            </a:p>
          </p:txBody>
        </p:sp>
        <p:sp>
          <p:nvSpPr>
            <p:cNvPr id="21" name="Freeform 20">
              <a:extLst>
                <a:ext uri="{FF2B5EF4-FFF2-40B4-BE49-F238E27FC236}">
                  <a16:creationId xmlns:a16="http://schemas.microsoft.com/office/drawing/2014/main" id="{985185D8-3ECA-504A-9792-45A605C8D3D9}"/>
                </a:ext>
              </a:extLst>
            </p:cNvPr>
            <p:cNvSpPr/>
            <p:nvPr/>
          </p:nvSpPr>
          <p:spPr>
            <a:xfrm>
              <a:off x="6082642" y="6240986"/>
              <a:ext cx="6111777" cy="6364"/>
            </a:xfrm>
            <a:custGeom>
              <a:avLst/>
              <a:gdLst>
                <a:gd name="connsiteX0" fmla="*/ 6111777 w 6111777"/>
                <a:gd name="connsiteY0" fmla="*/ 0 h 6364"/>
                <a:gd name="connsiteX1" fmla="*/ 0 w 6111777"/>
                <a:gd name="connsiteY1" fmla="*/ 0 h 6364"/>
              </a:gdLst>
              <a:ahLst/>
              <a:cxnLst>
                <a:cxn ang="0">
                  <a:pos x="connsiteX0" y="connsiteY0"/>
                </a:cxn>
                <a:cxn ang="0">
                  <a:pos x="connsiteX1" y="connsiteY1"/>
                </a:cxn>
              </a:cxnLst>
              <a:rect l="l" t="t" r="r" b="b"/>
              <a:pathLst>
                <a:path w="6111777" h="6364">
                  <a:moveTo>
                    <a:pt x="6111777" y="0"/>
                  </a:moveTo>
                  <a:lnTo>
                    <a:pt x="0" y="0"/>
                  </a:lnTo>
                </a:path>
              </a:pathLst>
            </a:custGeom>
            <a:ln w="6350" cap="flat">
              <a:solidFill>
                <a:srgbClr val="BEF1EF"/>
              </a:solidFill>
              <a:prstDash val="solid"/>
              <a:miter/>
            </a:ln>
          </p:spPr>
          <p:txBody>
            <a:bodyPr rtlCol="0" anchor="ctr"/>
            <a:lstStyle/>
            <a:p>
              <a:endParaRPr lang="en-GB"/>
            </a:p>
          </p:txBody>
        </p:sp>
        <p:sp>
          <p:nvSpPr>
            <p:cNvPr id="22" name="Freeform 21">
              <a:extLst>
                <a:ext uri="{FF2B5EF4-FFF2-40B4-BE49-F238E27FC236}">
                  <a16:creationId xmlns:a16="http://schemas.microsoft.com/office/drawing/2014/main" id="{6BF2BA55-5EDF-3C40-A0BD-CF06E2579AA4}"/>
                </a:ext>
              </a:extLst>
            </p:cNvPr>
            <p:cNvSpPr/>
            <p:nvPr/>
          </p:nvSpPr>
          <p:spPr>
            <a:xfrm>
              <a:off x="6693819" y="710144"/>
              <a:ext cx="6366" cy="6147855"/>
            </a:xfrm>
            <a:custGeom>
              <a:avLst/>
              <a:gdLst>
                <a:gd name="connsiteX0" fmla="*/ 0 w 6366"/>
                <a:gd name="connsiteY0" fmla="*/ 0 h 6147855"/>
                <a:gd name="connsiteX1" fmla="*/ 0 w 6366"/>
                <a:gd name="connsiteY1" fmla="*/ 6147856 h 6147855"/>
              </a:gdLst>
              <a:ahLst/>
              <a:cxnLst>
                <a:cxn ang="0">
                  <a:pos x="connsiteX0" y="connsiteY0"/>
                </a:cxn>
                <a:cxn ang="0">
                  <a:pos x="connsiteX1" y="connsiteY1"/>
                </a:cxn>
              </a:cxnLst>
              <a:rect l="l" t="t" r="r" b="b"/>
              <a:pathLst>
                <a:path w="6366" h="6147855">
                  <a:moveTo>
                    <a:pt x="0" y="0"/>
                  </a:moveTo>
                  <a:lnTo>
                    <a:pt x="0" y="6147856"/>
                  </a:lnTo>
                </a:path>
              </a:pathLst>
            </a:custGeom>
            <a:ln w="6350" cap="flat">
              <a:solidFill>
                <a:srgbClr val="BEF1EF"/>
              </a:solidFill>
              <a:prstDash val="solid"/>
              <a:miter/>
            </a:ln>
          </p:spPr>
          <p:txBody>
            <a:bodyPr rtlCol="0" anchor="ctr"/>
            <a:lstStyle/>
            <a:p>
              <a:endParaRPr lang="en-GB"/>
            </a:p>
          </p:txBody>
        </p:sp>
        <p:sp>
          <p:nvSpPr>
            <p:cNvPr id="23" name="Freeform 22">
              <a:extLst>
                <a:ext uri="{FF2B5EF4-FFF2-40B4-BE49-F238E27FC236}">
                  <a16:creationId xmlns:a16="http://schemas.microsoft.com/office/drawing/2014/main" id="{2A672B36-06D6-FE4E-9A90-30D8EEEC0295}"/>
                </a:ext>
              </a:extLst>
            </p:cNvPr>
            <p:cNvSpPr/>
            <p:nvPr/>
          </p:nvSpPr>
          <p:spPr>
            <a:xfrm>
              <a:off x="7304997" y="710144"/>
              <a:ext cx="6366" cy="6147855"/>
            </a:xfrm>
            <a:custGeom>
              <a:avLst/>
              <a:gdLst>
                <a:gd name="connsiteX0" fmla="*/ 0 w 6366"/>
                <a:gd name="connsiteY0" fmla="*/ 0 h 6147855"/>
                <a:gd name="connsiteX1" fmla="*/ 0 w 6366"/>
                <a:gd name="connsiteY1" fmla="*/ 6147856 h 6147855"/>
              </a:gdLst>
              <a:ahLst/>
              <a:cxnLst>
                <a:cxn ang="0">
                  <a:pos x="connsiteX0" y="connsiteY0"/>
                </a:cxn>
                <a:cxn ang="0">
                  <a:pos x="connsiteX1" y="connsiteY1"/>
                </a:cxn>
              </a:cxnLst>
              <a:rect l="l" t="t" r="r" b="b"/>
              <a:pathLst>
                <a:path w="6366" h="6147855">
                  <a:moveTo>
                    <a:pt x="0" y="0"/>
                  </a:moveTo>
                  <a:lnTo>
                    <a:pt x="0" y="6147856"/>
                  </a:lnTo>
                </a:path>
              </a:pathLst>
            </a:custGeom>
            <a:ln w="6350" cap="flat">
              <a:solidFill>
                <a:srgbClr val="BEF1EF"/>
              </a:solidFill>
              <a:prstDash val="solid"/>
              <a:miter/>
            </a:ln>
          </p:spPr>
          <p:txBody>
            <a:bodyPr rtlCol="0" anchor="ctr"/>
            <a:lstStyle/>
            <a:p>
              <a:endParaRPr lang="en-GB"/>
            </a:p>
          </p:txBody>
        </p:sp>
        <p:sp>
          <p:nvSpPr>
            <p:cNvPr id="24" name="Freeform 23">
              <a:extLst>
                <a:ext uri="{FF2B5EF4-FFF2-40B4-BE49-F238E27FC236}">
                  <a16:creationId xmlns:a16="http://schemas.microsoft.com/office/drawing/2014/main" id="{2E94D1B1-3CDD-F440-9E47-06219E2C6073}"/>
                </a:ext>
              </a:extLst>
            </p:cNvPr>
            <p:cNvSpPr/>
            <p:nvPr/>
          </p:nvSpPr>
          <p:spPr>
            <a:xfrm>
              <a:off x="7916175" y="710144"/>
              <a:ext cx="6366" cy="6147855"/>
            </a:xfrm>
            <a:custGeom>
              <a:avLst/>
              <a:gdLst>
                <a:gd name="connsiteX0" fmla="*/ 0 w 6366"/>
                <a:gd name="connsiteY0" fmla="*/ 0 h 6147855"/>
                <a:gd name="connsiteX1" fmla="*/ 0 w 6366"/>
                <a:gd name="connsiteY1" fmla="*/ 6147856 h 6147855"/>
              </a:gdLst>
              <a:ahLst/>
              <a:cxnLst>
                <a:cxn ang="0">
                  <a:pos x="connsiteX0" y="connsiteY0"/>
                </a:cxn>
                <a:cxn ang="0">
                  <a:pos x="connsiteX1" y="connsiteY1"/>
                </a:cxn>
              </a:cxnLst>
              <a:rect l="l" t="t" r="r" b="b"/>
              <a:pathLst>
                <a:path w="6366" h="6147855">
                  <a:moveTo>
                    <a:pt x="0" y="0"/>
                  </a:moveTo>
                  <a:lnTo>
                    <a:pt x="0" y="6147856"/>
                  </a:lnTo>
                </a:path>
              </a:pathLst>
            </a:custGeom>
            <a:ln w="6350" cap="flat">
              <a:solidFill>
                <a:srgbClr val="BEF1EF"/>
              </a:solidFill>
              <a:prstDash val="solid"/>
              <a:miter/>
            </a:ln>
          </p:spPr>
          <p:txBody>
            <a:bodyPr rtlCol="0" anchor="ctr"/>
            <a:lstStyle/>
            <a:p>
              <a:endParaRPr lang="en-GB"/>
            </a:p>
          </p:txBody>
        </p:sp>
        <p:sp>
          <p:nvSpPr>
            <p:cNvPr id="25" name="Freeform 24">
              <a:extLst>
                <a:ext uri="{FF2B5EF4-FFF2-40B4-BE49-F238E27FC236}">
                  <a16:creationId xmlns:a16="http://schemas.microsoft.com/office/drawing/2014/main" id="{B2CECFC5-8C8F-344D-881C-BA33C6A5E634}"/>
                </a:ext>
              </a:extLst>
            </p:cNvPr>
            <p:cNvSpPr/>
            <p:nvPr/>
          </p:nvSpPr>
          <p:spPr>
            <a:xfrm>
              <a:off x="8527353" y="710144"/>
              <a:ext cx="6366" cy="6147855"/>
            </a:xfrm>
            <a:custGeom>
              <a:avLst/>
              <a:gdLst>
                <a:gd name="connsiteX0" fmla="*/ 0 w 6366"/>
                <a:gd name="connsiteY0" fmla="*/ 0 h 6147855"/>
                <a:gd name="connsiteX1" fmla="*/ 0 w 6366"/>
                <a:gd name="connsiteY1" fmla="*/ 6147856 h 6147855"/>
              </a:gdLst>
              <a:ahLst/>
              <a:cxnLst>
                <a:cxn ang="0">
                  <a:pos x="connsiteX0" y="connsiteY0"/>
                </a:cxn>
                <a:cxn ang="0">
                  <a:pos x="connsiteX1" y="connsiteY1"/>
                </a:cxn>
              </a:cxnLst>
              <a:rect l="l" t="t" r="r" b="b"/>
              <a:pathLst>
                <a:path w="6366" h="6147855">
                  <a:moveTo>
                    <a:pt x="0" y="0"/>
                  </a:moveTo>
                  <a:lnTo>
                    <a:pt x="0" y="6147856"/>
                  </a:lnTo>
                </a:path>
              </a:pathLst>
            </a:custGeom>
            <a:ln w="6350" cap="flat">
              <a:solidFill>
                <a:srgbClr val="BEF1EF"/>
              </a:solidFill>
              <a:prstDash val="solid"/>
              <a:miter/>
            </a:ln>
          </p:spPr>
          <p:txBody>
            <a:bodyPr rtlCol="0" anchor="ctr"/>
            <a:lstStyle/>
            <a:p>
              <a:endParaRPr lang="en-GB"/>
            </a:p>
          </p:txBody>
        </p:sp>
        <p:sp>
          <p:nvSpPr>
            <p:cNvPr id="26" name="Freeform 25">
              <a:extLst>
                <a:ext uri="{FF2B5EF4-FFF2-40B4-BE49-F238E27FC236}">
                  <a16:creationId xmlns:a16="http://schemas.microsoft.com/office/drawing/2014/main" id="{0FA3651F-EBC5-0342-9F23-4B931D6AE0A8}"/>
                </a:ext>
              </a:extLst>
            </p:cNvPr>
            <p:cNvSpPr/>
            <p:nvPr/>
          </p:nvSpPr>
          <p:spPr>
            <a:xfrm>
              <a:off x="9138530" y="710144"/>
              <a:ext cx="6366" cy="6147855"/>
            </a:xfrm>
            <a:custGeom>
              <a:avLst/>
              <a:gdLst>
                <a:gd name="connsiteX0" fmla="*/ 0 w 6366"/>
                <a:gd name="connsiteY0" fmla="*/ 0 h 6147855"/>
                <a:gd name="connsiteX1" fmla="*/ 0 w 6366"/>
                <a:gd name="connsiteY1" fmla="*/ 6147856 h 6147855"/>
              </a:gdLst>
              <a:ahLst/>
              <a:cxnLst>
                <a:cxn ang="0">
                  <a:pos x="connsiteX0" y="connsiteY0"/>
                </a:cxn>
                <a:cxn ang="0">
                  <a:pos x="connsiteX1" y="connsiteY1"/>
                </a:cxn>
              </a:cxnLst>
              <a:rect l="l" t="t" r="r" b="b"/>
              <a:pathLst>
                <a:path w="6366" h="6147855">
                  <a:moveTo>
                    <a:pt x="0" y="0"/>
                  </a:moveTo>
                  <a:lnTo>
                    <a:pt x="0" y="6147856"/>
                  </a:lnTo>
                </a:path>
              </a:pathLst>
            </a:custGeom>
            <a:ln w="6350" cap="flat">
              <a:solidFill>
                <a:srgbClr val="BEF1EF"/>
              </a:solidFill>
              <a:prstDash val="solid"/>
              <a:miter/>
            </a:ln>
          </p:spPr>
          <p:txBody>
            <a:bodyPr rtlCol="0" anchor="ctr"/>
            <a:lstStyle/>
            <a:p>
              <a:endParaRPr lang="en-GB"/>
            </a:p>
          </p:txBody>
        </p:sp>
        <p:sp>
          <p:nvSpPr>
            <p:cNvPr id="27" name="Freeform 26">
              <a:extLst>
                <a:ext uri="{FF2B5EF4-FFF2-40B4-BE49-F238E27FC236}">
                  <a16:creationId xmlns:a16="http://schemas.microsoft.com/office/drawing/2014/main" id="{0D8CD765-502B-1345-8F37-9CF0AAA8137A}"/>
                </a:ext>
              </a:extLst>
            </p:cNvPr>
            <p:cNvSpPr/>
            <p:nvPr/>
          </p:nvSpPr>
          <p:spPr>
            <a:xfrm>
              <a:off x="9749708" y="710144"/>
              <a:ext cx="6366" cy="6147855"/>
            </a:xfrm>
            <a:custGeom>
              <a:avLst/>
              <a:gdLst>
                <a:gd name="connsiteX0" fmla="*/ 0 w 6366"/>
                <a:gd name="connsiteY0" fmla="*/ 0 h 6147855"/>
                <a:gd name="connsiteX1" fmla="*/ 0 w 6366"/>
                <a:gd name="connsiteY1" fmla="*/ 6147856 h 6147855"/>
              </a:gdLst>
              <a:ahLst/>
              <a:cxnLst>
                <a:cxn ang="0">
                  <a:pos x="connsiteX0" y="connsiteY0"/>
                </a:cxn>
                <a:cxn ang="0">
                  <a:pos x="connsiteX1" y="connsiteY1"/>
                </a:cxn>
              </a:cxnLst>
              <a:rect l="l" t="t" r="r" b="b"/>
              <a:pathLst>
                <a:path w="6366" h="6147855">
                  <a:moveTo>
                    <a:pt x="0" y="0"/>
                  </a:moveTo>
                  <a:lnTo>
                    <a:pt x="0" y="6147856"/>
                  </a:lnTo>
                </a:path>
              </a:pathLst>
            </a:custGeom>
            <a:ln w="6350" cap="flat">
              <a:solidFill>
                <a:srgbClr val="BEF1EF"/>
              </a:solidFill>
              <a:prstDash val="solid"/>
              <a:miter/>
            </a:ln>
          </p:spPr>
          <p:txBody>
            <a:bodyPr rtlCol="0" anchor="ctr"/>
            <a:lstStyle/>
            <a:p>
              <a:endParaRPr lang="en-GB"/>
            </a:p>
          </p:txBody>
        </p:sp>
        <p:sp>
          <p:nvSpPr>
            <p:cNvPr id="28" name="Freeform 27">
              <a:extLst>
                <a:ext uri="{FF2B5EF4-FFF2-40B4-BE49-F238E27FC236}">
                  <a16:creationId xmlns:a16="http://schemas.microsoft.com/office/drawing/2014/main" id="{5300DE3A-32CC-5449-8999-2B4094C15C03}"/>
                </a:ext>
              </a:extLst>
            </p:cNvPr>
            <p:cNvSpPr/>
            <p:nvPr/>
          </p:nvSpPr>
          <p:spPr>
            <a:xfrm>
              <a:off x="10360886" y="710144"/>
              <a:ext cx="6366" cy="6147855"/>
            </a:xfrm>
            <a:custGeom>
              <a:avLst/>
              <a:gdLst>
                <a:gd name="connsiteX0" fmla="*/ 0 w 6366"/>
                <a:gd name="connsiteY0" fmla="*/ 0 h 6147855"/>
                <a:gd name="connsiteX1" fmla="*/ 0 w 6366"/>
                <a:gd name="connsiteY1" fmla="*/ 6147856 h 6147855"/>
              </a:gdLst>
              <a:ahLst/>
              <a:cxnLst>
                <a:cxn ang="0">
                  <a:pos x="connsiteX0" y="connsiteY0"/>
                </a:cxn>
                <a:cxn ang="0">
                  <a:pos x="connsiteX1" y="connsiteY1"/>
                </a:cxn>
              </a:cxnLst>
              <a:rect l="l" t="t" r="r" b="b"/>
              <a:pathLst>
                <a:path w="6366" h="6147855">
                  <a:moveTo>
                    <a:pt x="0" y="0"/>
                  </a:moveTo>
                  <a:lnTo>
                    <a:pt x="0" y="6147856"/>
                  </a:lnTo>
                </a:path>
              </a:pathLst>
            </a:custGeom>
            <a:ln w="6350" cap="flat">
              <a:solidFill>
                <a:srgbClr val="BEF1EF"/>
              </a:solidFill>
              <a:prstDash val="solid"/>
              <a:miter/>
            </a:ln>
          </p:spPr>
          <p:txBody>
            <a:bodyPr rtlCol="0" anchor="ctr"/>
            <a:lstStyle/>
            <a:p>
              <a:endParaRPr lang="en-GB"/>
            </a:p>
          </p:txBody>
        </p:sp>
        <p:sp>
          <p:nvSpPr>
            <p:cNvPr id="29" name="Freeform 28">
              <a:extLst>
                <a:ext uri="{FF2B5EF4-FFF2-40B4-BE49-F238E27FC236}">
                  <a16:creationId xmlns:a16="http://schemas.microsoft.com/office/drawing/2014/main" id="{15E5F435-FF24-954E-9CAE-8FF82A54120A}"/>
                </a:ext>
              </a:extLst>
            </p:cNvPr>
            <p:cNvSpPr/>
            <p:nvPr/>
          </p:nvSpPr>
          <p:spPr>
            <a:xfrm>
              <a:off x="10972063" y="710144"/>
              <a:ext cx="6366" cy="6147855"/>
            </a:xfrm>
            <a:custGeom>
              <a:avLst/>
              <a:gdLst>
                <a:gd name="connsiteX0" fmla="*/ 0 w 6366"/>
                <a:gd name="connsiteY0" fmla="*/ 0 h 6147855"/>
                <a:gd name="connsiteX1" fmla="*/ 0 w 6366"/>
                <a:gd name="connsiteY1" fmla="*/ 6147856 h 6147855"/>
              </a:gdLst>
              <a:ahLst/>
              <a:cxnLst>
                <a:cxn ang="0">
                  <a:pos x="connsiteX0" y="connsiteY0"/>
                </a:cxn>
                <a:cxn ang="0">
                  <a:pos x="connsiteX1" y="connsiteY1"/>
                </a:cxn>
              </a:cxnLst>
              <a:rect l="l" t="t" r="r" b="b"/>
              <a:pathLst>
                <a:path w="6366" h="6147855">
                  <a:moveTo>
                    <a:pt x="0" y="0"/>
                  </a:moveTo>
                  <a:lnTo>
                    <a:pt x="0" y="6147856"/>
                  </a:lnTo>
                </a:path>
              </a:pathLst>
            </a:custGeom>
            <a:ln w="6350" cap="flat">
              <a:solidFill>
                <a:srgbClr val="BEF1EF"/>
              </a:solidFill>
              <a:prstDash val="solid"/>
              <a:miter/>
            </a:ln>
          </p:spPr>
          <p:txBody>
            <a:bodyPr rtlCol="0" anchor="ctr"/>
            <a:lstStyle/>
            <a:p>
              <a:endParaRPr lang="en-GB"/>
            </a:p>
          </p:txBody>
        </p:sp>
        <p:sp>
          <p:nvSpPr>
            <p:cNvPr id="30" name="Freeform 29">
              <a:extLst>
                <a:ext uri="{FF2B5EF4-FFF2-40B4-BE49-F238E27FC236}">
                  <a16:creationId xmlns:a16="http://schemas.microsoft.com/office/drawing/2014/main" id="{4EF18490-60D4-0B43-B21F-A440A83A5F5B}"/>
                </a:ext>
              </a:extLst>
            </p:cNvPr>
            <p:cNvSpPr/>
            <p:nvPr/>
          </p:nvSpPr>
          <p:spPr>
            <a:xfrm>
              <a:off x="11583241" y="710144"/>
              <a:ext cx="6366" cy="6147855"/>
            </a:xfrm>
            <a:custGeom>
              <a:avLst/>
              <a:gdLst>
                <a:gd name="connsiteX0" fmla="*/ 0 w 6366"/>
                <a:gd name="connsiteY0" fmla="*/ 0 h 6147855"/>
                <a:gd name="connsiteX1" fmla="*/ 0 w 6366"/>
                <a:gd name="connsiteY1" fmla="*/ 6147856 h 6147855"/>
              </a:gdLst>
              <a:ahLst/>
              <a:cxnLst>
                <a:cxn ang="0">
                  <a:pos x="connsiteX0" y="connsiteY0"/>
                </a:cxn>
                <a:cxn ang="0">
                  <a:pos x="connsiteX1" y="connsiteY1"/>
                </a:cxn>
              </a:cxnLst>
              <a:rect l="l" t="t" r="r" b="b"/>
              <a:pathLst>
                <a:path w="6366" h="6147855">
                  <a:moveTo>
                    <a:pt x="0" y="0"/>
                  </a:moveTo>
                  <a:lnTo>
                    <a:pt x="0" y="6147856"/>
                  </a:lnTo>
                </a:path>
              </a:pathLst>
            </a:custGeom>
            <a:ln w="6350" cap="flat">
              <a:solidFill>
                <a:srgbClr val="BEF1EF"/>
              </a:solidFill>
              <a:prstDash val="solid"/>
              <a:miter/>
            </a:ln>
          </p:spPr>
          <p:txBody>
            <a:bodyPr rtlCol="0" anchor="ctr"/>
            <a:lstStyle/>
            <a:p>
              <a:endParaRPr lang="en-GB"/>
            </a:p>
          </p:txBody>
        </p:sp>
        <p:sp>
          <p:nvSpPr>
            <p:cNvPr id="31" name="Freeform 30">
              <a:extLst>
                <a:ext uri="{FF2B5EF4-FFF2-40B4-BE49-F238E27FC236}">
                  <a16:creationId xmlns:a16="http://schemas.microsoft.com/office/drawing/2014/main" id="{14861CC9-1873-BE48-8EEB-5AECDD94C153}"/>
                </a:ext>
              </a:extLst>
            </p:cNvPr>
            <p:cNvSpPr/>
            <p:nvPr/>
          </p:nvSpPr>
          <p:spPr>
            <a:xfrm>
              <a:off x="6082642" y="703780"/>
              <a:ext cx="6366" cy="6154220"/>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a:p>
          </p:txBody>
        </p:sp>
        <p:sp>
          <p:nvSpPr>
            <p:cNvPr id="32" name="Freeform 31">
              <a:extLst>
                <a:ext uri="{FF2B5EF4-FFF2-40B4-BE49-F238E27FC236}">
                  <a16:creationId xmlns:a16="http://schemas.microsoft.com/office/drawing/2014/main" id="{EBE11ED3-E65A-C54F-AF35-E30D7887A916}"/>
                </a:ext>
              </a:extLst>
            </p:cNvPr>
            <p:cNvSpPr/>
            <p:nvPr/>
          </p:nvSpPr>
          <p:spPr>
            <a:xfrm>
              <a:off x="6712664" y="1326011"/>
              <a:ext cx="4893114" cy="5531988"/>
            </a:xfrm>
            <a:custGeom>
              <a:avLst/>
              <a:gdLst>
                <a:gd name="connsiteX0" fmla="*/ 2706562 w 4893114"/>
                <a:gd name="connsiteY0" fmla="*/ 28512 h 5531988"/>
                <a:gd name="connsiteX1" fmla="*/ 2696822 w 4893114"/>
                <a:gd name="connsiteY1" fmla="*/ 121493 h 5531988"/>
                <a:gd name="connsiteX2" fmla="*/ 2959437 w 4893114"/>
                <a:gd name="connsiteY2" fmla="*/ 69052 h 5531988"/>
                <a:gd name="connsiteX3" fmla="*/ 2939956 w 4893114"/>
                <a:gd name="connsiteY3" fmla="*/ 160570 h 5531988"/>
                <a:gd name="connsiteX4" fmla="*/ 3206518 w 4893114"/>
                <a:gd name="connsiteY4" fmla="*/ 135749 h 5531988"/>
                <a:gd name="connsiteX5" fmla="*/ 3177615 w 4893114"/>
                <a:gd name="connsiteY5" fmla="*/ 224849 h 5531988"/>
                <a:gd name="connsiteX6" fmla="*/ 3445387 w 4893114"/>
                <a:gd name="connsiteY6" fmla="*/ 228094 h 5531988"/>
                <a:gd name="connsiteX7" fmla="*/ 3407189 w 4893114"/>
                <a:gd name="connsiteY7" fmla="*/ 313439 h 5531988"/>
                <a:gd name="connsiteX8" fmla="*/ 3673178 w 4893114"/>
                <a:gd name="connsiteY8" fmla="*/ 344687 h 5531988"/>
                <a:gd name="connsiteX9" fmla="*/ 3626703 w 4893114"/>
                <a:gd name="connsiteY9" fmla="*/ 425449 h 5531988"/>
                <a:gd name="connsiteX10" fmla="*/ 3887727 w 4893114"/>
                <a:gd name="connsiteY10" fmla="*/ 484319 h 5531988"/>
                <a:gd name="connsiteX11" fmla="*/ 3832721 w 4893114"/>
                <a:gd name="connsiteY11" fmla="*/ 559926 h 5531988"/>
                <a:gd name="connsiteX12" fmla="*/ 4086424 w 4893114"/>
                <a:gd name="connsiteY12" fmla="*/ 645780 h 5531988"/>
                <a:gd name="connsiteX13" fmla="*/ 4023841 w 4893114"/>
                <a:gd name="connsiteY13" fmla="*/ 715213 h 5531988"/>
                <a:gd name="connsiteX14" fmla="*/ 4267166 w 4893114"/>
                <a:gd name="connsiteY14" fmla="*/ 827097 h 5531988"/>
                <a:gd name="connsiteX15" fmla="*/ 4197709 w 4893114"/>
                <a:gd name="connsiteY15" fmla="*/ 889657 h 5531988"/>
                <a:gd name="connsiteX16" fmla="*/ 4428365 w 4893114"/>
                <a:gd name="connsiteY16" fmla="*/ 1026106 h 5531988"/>
                <a:gd name="connsiteX17" fmla="*/ 4352477 w 4893114"/>
                <a:gd name="connsiteY17" fmla="*/ 1081285 h 5531988"/>
                <a:gd name="connsiteX18" fmla="*/ 4567217 w 4893114"/>
                <a:gd name="connsiteY18" fmla="*/ 1241281 h 5531988"/>
                <a:gd name="connsiteX19" fmla="*/ 4486236 w 4893114"/>
                <a:gd name="connsiteY19" fmla="*/ 1287995 h 5531988"/>
                <a:gd name="connsiteX20" fmla="*/ 4683531 w 4893114"/>
                <a:gd name="connsiteY20" fmla="*/ 1469567 h 5531988"/>
                <a:gd name="connsiteX21" fmla="*/ 4598094 w 4893114"/>
                <a:gd name="connsiteY21" fmla="*/ 1507752 h 5531988"/>
                <a:gd name="connsiteX22" fmla="*/ 4774890 w 4893114"/>
                <a:gd name="connsiteY22" fmla="*/ 1708862 h 5531988"/>
                <a:gd name="connsiteX23" fmla="*/ 4685759 w 4893114"/>
                <a:gd name="connsiteY23" fmla="*/ 1737756 h 5531988"/>
                <a:gd name="connsiteX24" fmla="*/ 4840527 w 4893114"/>
                <a:gd name="connsiteY24" fmla="*/ 1956240 h 5531988"/>
                <a:gd name="connsiteX25" fmla="*/ 4749042 w 4893114"/>
                <a:gd name="connsiteY25" fmla="*/ 1975715 h 5531988"/>
                <a:gd name="connsiteX26" fmla="*/ 4880127 w 4893114"/>
                <a:gd name="connsiteY26" fmla="*/ 2209155 h 5531988"/>
                <a:gd name="connsiteX27" fmla="*/ 4787177 w 4893114"/>
                <a:gd name="connsiteY27" fmla="*/ 2218956 h 5531988"/>
                <a:gd name="connsiteX28" fmla="*/ 4893114 w 4893114"/>
                <a:gd name="connsiteY28" fmla="*/ 2464870 h 5531988"/>
                <a:gd name="connsiteX29" fmla="*/ 4799591 w 4893114"/>
                <a:gd name="connsiteY29" fmla="*/ 2464870 h 5531988"/>
                <a:gd name="connsiteX30" fmla="*/ 4879236 w 4893114"/>
                <a:gd name="connsiteY30" fmla="*/ 2720458 h 5531988"/>
                <a:gd name="connsiteX31" fmla="*/ 4786222 w 4893114"/>
                <a:gd name="connsiteY31" fmla="*/ 2710721 h 5531988"/>
                <a:gd name="connsiteX32" fmla="*/ 4838745 w 4893114"/>
                <a:gd name="connsiteY32" fmla="*/ 2973246 h 5531988"/>
                <a:gd name="connsiteX33" fmla="*/ 4747196 w 4893114"/>
                <a:gd name="connsiteY33" fmla="*/ 2953644 h 5531988"/>
                <a:gd name="connsiteX34" fmla="*/ 4771961 w 4893114"/>
                <a:gd name="connsiteY34" fmla="*/ 3220242 h 5531988"/>
                <a:gd name="connsiteX35" fmla="*/ 4682831 w 4893114"/>
                <a:gd name="connsiteY35" fmla="*/ 3191412 h 5531988"/>
                <a:gd name="connsiteX36" fmla="*/ 4679584 w 4893114"/>
                <a:gd name="connsiteY36" fmla="*/ 3459092 h 5531988"/>
                <a:gd name="connsiteX37" fmla="*/ 4594147 w 4893114"/>
                <a:gd name="connsiteY37" fmla="*/ 3420906 h 5531988"/>
                <a:gd name="connsiteX38" fmla="*/ 4423335 w 4893114"/>
                <a:gd name="connsiteY38" fmla="*/ 3901470 h 5531988"/>
                <a:gd name="connsiteX39" fmla="*/ 4347638 w 4893114"/>
                <a:gd name="connsiteY39" fmla="*/ 3846483 h 5531988"/>
                <a:gd name="connsiteX40" fmla="*/ 4261819 w 4893114"/>
                <a:gd name="connsiteY40" fmla="*/ 4100034 h 5531988"/>
                <a:gd name="connsiteX41" fmla="*/ 4192297 w 4893114"/>
                <a:gd name="connsiteY41" fmla="*/ 4037474 h 5531988"/>
                <a:gd name="connsiteX42" fmla="*/ 4080375 w 4893114"/>
                <a:gd name="connsiteY42" fmla="*/ 4280779 h 5531988"/>
                <a:gd name="connsiteX43" fmla="*/ 4017857 w 4893114"/>
                <a:gd name="connsiteY43" fmla="*/ 4211345 h 5531988"/>
                <a:gd name="connsiteX44" fmla="*/ 3881361 w 4893114"/>
                <a:gd name="connsiteY44" fmla="*/ 4441539 h 5531988"/>
                <a:gd name="connsiteX45" fmla="*/ 3826418 w 4893114"/>
                <a:gd name="connsiteY45" fmla="*/ 4365933 h 5531988"/>
                <a:gd name="connsiteX46" fmla="*/ 3666366 w 4893114"/>
                <a:gd name="connsiteY46" fmla="*/ 4580598 h 5531988"/>
                <a:gd name="connsiteX47" fmla="*/ 3619573 w 4893114"/>
                <a:gd name="connsiteY47" fmla="*/ 4499645 h 5531988"/>
                <a:gd name="connsiteX48" fmla="*/ 3437938 w 4893114"/>
                <a:gd name="connsiteY48" fmla="*/ 4696428 h 5531988"/>
                <a:gd name="connsiteX49" fmla="*/ 3399740 w 4893114"/>
                <a:gd name="connsiteY49" fmla="*/ 4611019 h 5531988"/>
                <a:gd name="connsiteX50" fmla="*/ 3198560 w 4893114"/>
                <a:gd name="connsiteY50" fmla="*/ 4787754 h 5531988"/>
                <a:gd name="connsiteX51" fmla="*/ 3169657 w 4893114"/>
                <a:gd name="connsiteY51" fmla="*/ 4698655 h 5531988"/>
                <a:gd name="connsiteX52" fmla="*/ 2950970 w 4893114"/>
                <a:gd name="connsiteY52" fmla="*/ 4853561 h 5531988"/>
                <a:gd name="connsiteX53" fmla="*/ 2931552 w 4893114"/>
                <a:gd name="connsiteY53" fmla="*/ 4761916 h 5531988"/>
                <a:gd name="connsiteX54" fmla="*/ 2697968 w 4893114"/>
                <a:gd name="connsiteY54" fmla="*/ 4892955 h 5531988"/>
                <a:gd name="connsiteX55" fmla="*/ 2688227 w 4893114"/>
                <a:gd name="connsiteY55" fmla="*/ 4800101 h 5531988"/>
                <a:gd name="connsiteX56" fmla="*/ 2186552 w 4893114"/>
                <a:gd name="connsiteY56" fmla="*/ 4892128 h 5531988"/>
                <a:gd name="connsiteX57" fmla="*/ 2196293 w 4893114"/>
                <a:gd name="connsiteY57" fmla="*/ 4799210 h 5531988"/>
                <a:gd name="connsiteX58" fmla="*/ 1933677 w 4893114"/>
                <a:gd name="connsiteY58" fmla="*/ 4851651 h 5531988"/>
                <a:gd name="connsiteX59" fmla="*/ 1953095 w 4893114"/>
                <a:gd name="connsiteY59" fmla="*/ 4760197 h 5531988"/>
                <a:gd name="connsiteX60" fmla="*/ 1686405 w 4893114"/>
                <a:gd name="connsiteY60" fmla="*/ 4784954 h 5531988"/>
                <a:gd name="connsiteX61" fmla="*/ 1715308 w 4893114"/>
                <a:gd name="connsiteY61" fmla="*/ 4695855 h 5531988"/>
                <a:gd name="connsiteX62" fmla="*/ 1447473 w 4893114"/>
                <a:gd name="connsiteY62" fmla="*/ 4692609 h 5531988"/>
                <a:gd name="connsiteX63" fmla="*/ 1485671 w 4893114"/>
                <a:gd name="connsiteY63" fmla="*/ 4607201 h 5531988"/>
                <a:gd name="connsiteX64" fmla="*/ 1219682 w 4893114"/>
                <a:gd name="connsiteY64" fmla="*/ 4575953 h 5531988"/>
                <a:gd name="connsiteX65" fmla="*/ 1266411 w 4893114"/>
                <a:gd name="connsiteY65" fmla="*/ 4494999 h 5531988"/>
                <a:gd name="connsiteX66" fmla="*/ 1005387 w 4893114"/>
                <a:gd name="connsiteY66" fmla="*/ 4436194 h 5531988"/>
                <a:gd name="connsiteX67" fmla="*/ 1059948 w 4893114"/>
                <a:gd name="connsiteY67" fmla="*/ 4360968 h 5531988"/>
                <a:gd name="connsiteX68" fmla="*/ 806373 w 4893114"/>
                <a:gd name="connsiteY68" fmla="*/ 4275051 h 5531988"/>
                <a:gd name="connsiteX69" fmla="*/ 868955 w 4893114"/>
                <a:gd name="connsiteY69" fmla="*/ 4205554 h 5531988"/>
                <a:gd name="connsiteX70" fmla="*/ 625502 w 4893114"/>
                <a:gd name="connsiteY70" fmla="*/ 4093670 h 5531988"/>
                <a:gd name="connsiteX71" fmla="*/ 695024 w 4893114"/>
                <a:gd name="connsiteY71" fmla="*/ 4031110 h 5531988"/>
                <a:gd name="connsiteX72" fmla="*/ 464686 w 4893114"/>
                <a:gd name="connsiteY72" fmla="*/ 3894470 h 5531988"/>
                <a:gd name="connsiteX73" fmla="*/ 540319 w 4893114"/>
                <a:gd name="connsiteY73" fmla="*/ 3839546 h 5531988"/>
                <a:gd name="connsiteX74" fmla="*/ 209774 w 4893114"/>
                <a:gd name="connsiteY74" fmla="*/ 3451328 h 5531988"/>
                <a:gd name="connsiteX75" fmla="*/ 295148 w 4893114"/>
                <a:gd name="connsiteY75" fmla="*/ 3413142 h 5531988"/>
                <a:gd name="connsiteX76" fmla="*/ 118416 w 4893114"/>
                <a:gd name="connsiteY76" fmla="*/ 3212032 h 5531988"/>
                <a:gd name="connsiteX77" fmla="*/ 207546 w 4893114"/>
                <a:gd name="connsiteY77" fmla="*/ 3183138 h 5531988"/>
                <a:gd name="connsiteX78" fmla="*/ 52523 w 4893114"/>
                <a:gd name="connsiteY78" fmla="*/ 2964654 h 5531988"/>
                <a:gd name="connsiteX79" fmla="*/ 144263 w 4893114"/>
                <a:gd name="connsiteY79" fmla="*/ 2945243 h 5531988"/>
                <a:gd name="connsiteX80" fmla="*/ 13179 w 4893114"/>
                <a:gd name="connsiteY80" fmla="*/ 2711739 h 5531988"/>
                <a:gd name="connsiteX81" fmla="*/ 106065 w 4893114"/>
                <a:gd name="connsiteY81" fmla="*/ 2702002 h 5531988"/>
                <a:gd name="connsiteX82" fmla="*/ 0 w 4893114"/>
                <a:gd name="connsiteY82" fmla="*/ 2456088 h 5531988"/>
                <a:gd name="connsiteX83" fmla="*/ 93332 w 4893114"/>
                <a:gd name="connsiteY83" fmla="*/ 2456088 h 5531988"/>
                <a:gd name="connsiteX84" fmla="*/ 13624 w 4893114"/>
                <a:gd name="connsiteY84" fmla="*/ 2200500 h 5531988"/>
                <a:gd name="connsiteX85" fmla="*/ 106638 w 4893114"/>
                <a:gd name="connsiteY85" fmla="*/ 2210237 h 5531988"/>
                <a:gd name="connsiteX86" fmla="*/ 54115 w 4893114"/>
                <a:gd name="connsiteY86" fmla="*/ 1947712 h 5531988"/>
                <a:gd name="connsiteX87" fmla="*/ 145600 w 4893114"/>
                <a:gd name="connsiteY87" fmla="*/ 1967123 h 5531988"/>
                <a:gd name="connsiteX88" fmla="*/ 121026 w 4893114"/>
                <a:gd name="connsiteY88" fmla="*/ 1700716 h 5531988"/>
                <a:gd name="connsiteX89" fmla="*/ 210156 w 4893114"/>
                <a:gd name="connsiteY89" fmla="*/ 1729610 h 5531988"/>
                <a:gd name="connsiteX90" fmla="*/ 213467 w 4893114"/>
                <a:gd name="connsiteY90" fmla="*/ 1461866 h 5531988"/>
                <a:gd name="connsiteX91" fmla="*/ 298840 w 4893114"/>
                <a:gd name="connsiteY91" fmla="*/ 1500051 h 5531988"/>
                <a:gd name="connsiteX92" fmla="*/ 330100 w 4893114"/>
                <a:gd name="connsiteY92" fmla="*/ 1234154 h 5531988"/>
                <a:gd name="connsiteX93" fmla="*/ 410890 w 4893114"/>
                <a:gd name="connsiteY93" fmla="*/ 1280676 h 5531988"/>
                <a:gd name="connsiteX94" fmla="*/ 469779 w 4893114"/>
                <a:gd name="connsiteY94" fmla="*/ 1019742 h 5531988"/>
                <a:gd name="connsiteX95" fmla="*/ 545349 w 4893114"/>
                <a:gd name="connsiteY95" fmla="*/ 1074284 h 5531988"/>
                <a:gd name="connsiteX96" fmla="*/ 631232 w 4893114"/>
                <a:gd name="connsiteY96" fmla="*/ 820669 h 5531988"/>
                <a:gd name="connsiteX97" fmla="*/ 700690 w 4893114"/>
                <a:gd name="connsiteY97" fmla="*/ 883229 h 5531988"/>
                <a:gd name="connsiteX98" fmla="*/ 812739 w 4893114"/>
                <a:gd name="connsiteY98" fmla="*/ 639988 h 5531988"/>
                <a:gd name="connsiteX99" fmla="*/ 875321 w 4893114"/>
                <a:gd name="connsiteY99" fmla="*/ 709486 h 5531988"/>
                <a:gd name="connsiteX100" fmla="*/ 1012008 w 4893114"/>
                <a:gd name="connsiteY100" fmla="*/ 479227 h 5531988"/>
                <a:gd name="connsiteX101" fmla="*/ 1066951 w 4893114"/>
                <a:gd name="connsiteY101" fmla="*/ 555153 h 5531988"/>
                <a:gd name="connsiteX102" fmla="*/ 1227003 w 4893114"/>
                <a:gd name="connsiteY102" fmla="*/ 340423 h 5531988"/>
                <a:gd name="connsiteX103" fmla="*/ 1273733 w 4893114"/>
                <a:gd name="connsiteY103" fmla="*/ 421376 h 5531988"/>
                <a:gd name="connsiteX104" fmla="*/ 1455367 w 4893114"/>
                <a:gd name="connsiteY104" fmla="*/ 224212 h 5531988"/>
                <a:gd name="connsiteX105" fmla="*/ 1493566 w 4893114"/>
                <a:gd name="connsiteY105" fmla="*/ 309557 h 5531988"/>
                <a:gd name="connsiteX106" fmla="*/ 1694745 w 4893114"/>
                <a:gd name="connsiteY106" fmla="*/ 132885 h 5531988"/>
                <a:gd name="connsiteX107" fmla="*/ 1723648 w 4893114"/>
                <a:gd name="connsiteY107" fmla="*/ 221985 h 5531988"/>
                <a:gd name="connsiteX108" fmla="*/ 1942208 w 4893114"/>
                <a:gd name="connsiteY108" fmla="*/ 67206 h 5531988"/>
                <a:gd name="connsiteX109" fmla="*/ 1961690 w 4893114"/>
                <a:gd name="connsiteY109" fmla="*/ 158661 h 5531988"/>
                <a:gd name="connsiteX110" fmla="*/ 2195210 w 4893114"/>
                <a:gd name="connsiteY110" fmla="*/ 27621 h 5531988"/>
                <a:gd name="connsiteX111" fmla="*/ 2205015 w 4893114"/>
                <a:gd name="connsiteY111" fmla="*/ 120602 h 5531988"/>
                <a:gd name="connsiteX112" fmla="*/ 2426248 w 4893114"/>
                <a:gd name="connsiteY112" fmla="*/ 2662925 h 5531988"/>
                <a:gd name="connsiteX113" fmla="*/ 2426248 w 4893114"/>
                <a:gd name="connsiteY113" fmla="*/ 5531989 h 5531988"/>
                <a:gd name="connsiteX114" fmla="*/ 2513214 w 4893114"/>
                <a:gd name="connsiteY114" fmla="*/ 2536213 h 5531988"/>
                <a:gd name="connsiteX115" fmla="*/ 2481382 w 4893114"/>
                <a:gd name="connsiteY115" fmla="*/ 2662925 h 5531988"/>
                <a:gd name="connsiteX116" fmla="*/ 2353162 w 4893114"/>
                <a:gd name="connsiteY116" fmla="*/ 2536213 h 5531988"/>
                <a:gd name="connsiteX117" fmla="*/ 2381938 w 4893114"/>
                <a:gd name="connsiteY117" fmla="*/ 2662925 h 5531988"/>
                <a:gd name="connsiteX118" fmla="*/ 2513277 w 4893114"/>
                <a:gd name="connsiteY118" fmla="*/ 2456215 h 5531988"/>
                <a:gd name="connsiteX119" fmla="*/ 2433188 w 4893114"/>
                <a:gd name="connsiteY119" fmla="*/ 2536277 h 5531988"/>
                <a:gd name="connsiteX120" fmla="*/ 2353098 w 4893114"/>
                <a:gd name="connsiteY120" fmla="*/ 2456215 h 5531988"/>
                <a:gd name="connsiteX121" fmla="*/ 2433188 w 4893114"/>
                <a:gd name="connsiteY121" fmla="*/ 2376153 h 5531988"/>
                <a:gd name="connsiteX122" fmla="*/ 2433251 w 4893114"/>
                <a:gd name="connsiteY122" fmla="*/ 2376153 h 5531988"/>
                <a:gd name="connsiteX123" fmla="*/ 2513087 w 4893114"/>
                <a:gd name="connsiteY123" fmla="*/ 2456215 h 5531988"/>
                <a:gd name="connsiteX124" fmla="*/ 2545110 w 4893114"/>
                <a:gd name="connsiteY124" fmla="*/ 2507129 h 5531988"/>
                <a:gd name="connsiteX125" fmla="*/ 2824150 w 4893114"/>
                <a:gd name="connsiteY125" fmla="*/ 2550660 h 5531988"/>
                <a:gd name="connsiteX126" fmla="*/ 4572819 w 4893114"/>
                <a:gd name="connsiteY126" fmla="*/ 3677131 h 5531988"/>
                <a:gd name="connsiteX127" fmla="*/ 4548881 w 4893114"/>
                <a:gd name="connsiteY127" fmla="*/ 3718626 h 5531988"/>
                <a:gd name="connsiteX128" fmla="*/ 2707135 w 4893114"/>
                <a:gd name="connsiteY128" fmla="*/ 2704484 h 5531988"/>
                <a:gd name="connsiteX129" fmla="*/ 2526647 w 4893114"/>
                <a:gd name="connsiteY129" fmla="*/ 2538059 h 5531988"/>
                <a:gd name="connsiteX130" fmla="*/ 2337309 w 4893114"/>
                <a:gd name="connsiteY130" fmla="*/ 2533859 h 5531988"/>
                <a:gd name="connsiteX131" fmla="*/ 2160068 w 4893114"/>
                <a:gd name="connsiteY131" fmla="*/ 2753680 h 5531988"/>
                <a:gd name="connsiteX132" fmla="*/ 309154 w 4893114"/>
                <a:gd name="connsiteY132" fmla="*/ 3704052 h 5531988"/>
                <a:gd name="connsiteX133" fmla="*/ 285216 w 4893114"/>
                <a:gd name="connsiteY133" fmla="*/ 3662557 h 5531988"/>
                <a:gd name="connsiteX134" fmla="*/ 2084562 w 4893114"/>
                <a:gd name="connsiteY134" fmla="*/ 2575672 h 5531988"/>
                <a:gd name="connsiteX135" fmla="*/ 2318910 w 4893114"/>
                <a:gd name="connsiteY135" fmla="*/ 2502610 h 5531988"/>
                <a:gd name="connsiteX136" fmla="*/ 2418036 w 4893114"/>
                <a:gd name="connsiteY136" fmla="*/ 2340640 h 5531988"/>
                <a:gd name="connsiteX137" fmla="*/ 2316173 w 4893114"/>
                <a:gd name="connsiteY137" fmla="*/ 2077224 h 5531988"/>
                <a:gd name="connsiteX138" fmla="*/ 2418036 w 4893114"/>
                <a:gd name="connsiteY138" fmla="*/ 0 h 5531988"/>
                <a:gd name="connsiteX139" fmla="*/ 2465911 w 4893114"/>
                <a:gd name="connsiteY139" fmla="*/ 0 h 5531988"/>
                <a:gd name="connsiteX140" fmla="*/ 2507866 w 4893114"/>
                <a:gd name="connsiteY140" fmla="*/ 2101154 h 5531988"/>
                <a:gd name="connsiteX141" fmla="*/ 2453942 w 4893114"/>
                <a:gd name="connsiteY141" fmla="*/ 2340640 h 5531988"/>
                <a:gd name="connsiteX142" fmla="*/ 2513532 w 4893114"/>
                <a:gd name="connsiteY142" fmla="*/ 2536341 h 5531988"/>
                <a:gd name="connsiteX143" fmla="*/ 2352971 w 4893114"/>
                <a:gd name="connsiteY143" fmla="*/ 2536341 h 5531988"/>
                <a:gd name="connsiteX144" fmla="*/ 2352971 w 4893114"/>
                <a:gd name="connsiteY144" fmla="*/ 2376153 h 5531988"/>
                <a:gd name="connsiteX145" fmla="*/ 2513086 w 4893114"/>
                <a:gd name="connsiteY145" fmla="*/ 2376153 h 5531988"/>
                <a:gd name="connsiteX146" fmla="*/ 2585345 w 4893114"/>
                <a:gd name="connsiteY146" fmla="*/ 2612330 h 5531988"/>
                <a:gd name="connsiteX147" fmla="*/ 2281157 w 4893114"/>
                <a:gd name="connsiteY147" fmla="*/ 2612330 h 5531988"/>
                <a:gd name="connsiteX148" fmla="*/ 2281157 w 4893114"/>
                <a:gd name="connsiteY148" fmla="*/ 2308756 h 5531988"/>
                <a:gd name="connsiteX149" fmla="*/ 2584900 w 4893114"/>
                <a:gd name="connsiteY149" fmla="*/ 2308756 h 5531988"/>
                <a:gd name="connsiteX150" fmla="*/ 2655949 w 4893114"/>
                <a:gd name="connsiteY150" fmla="*/ 2580508 h 5531988"/>
                <a:gd name="connsiteX151" fmla="*/ 2210553 w 4893114"/>
                <a:gd name="connsiteY151" fmla="*/ 2580508 h 5531988"/>
                <a:gd name="connsiteX152" fmla="*/ 2210553 w 4893114"/>
                <a:gd name="connsiteY152" fmla="*/ 2340513 h 5531988"/>
                <a:gd name="connsiteX153" fmla="*/ 2655504 w 4893114"/>
                <a:gd name="connsiteY153" fmla="*/ 2340513 h 5531988"/>
                <a:gd name="connsiteX154" fmla="*/ 2507866 w 4893114"/>
                <a:gd name="connsiteY154" fmla="*/ 4384134 h 5531988"/>
                <a:gd name="connsiteX155" fmla="*/ 2555169 w 4893114"/>
                <a:gd name="connsiteY155" fmla="*/ 4484498 h 5531988"/>
                <a:gd name="connsiteX156" fmla="*/ 2297010 w 4893114"/>
                <a:gd name="connsiteY156" fmla="*/ 4484498 h 5531988"/>
                <a:gd name="connsiteX157" fmla="*/ 2297010 w 4893114"/>
                <a:gd name="connsiteY157" fmla="*/ 5531989 h 5531988"/>
                <a:gd name="connsiteX158" fmla="*/ 2522891 w 4893114"/>
                <a:gd name="connsiteY158" fmla="*/ 4484498 h 5531988"/>
                <a:gd name="connsiteX159" fmla="*/ 2487430 w 4893114"/>
                <a:gd name="connsiteY159" fmla="*/ 4384134 h 5531988"/>
                <a:gd name="connsiteX160" fmla="*/ 2490677 w 4893114"/>
                <a:gd name="connsiteY160" fmla="*/ 4484498 h 5531988"/>
                <a:gd name="connsiteX161" fmla="*/ 2466993 w 4893114"/>
                <a:gd name="connsiteY161" fmla="*/ 4384134 h 5531988"/>
                <a:gd name="connsiteX162" fmla="*/ 2458399 w 4893114"/>
                <a:gd name="connsiteY162" fmla="*/ 4484498 h 5531988"/>
                <a:gd name="connsiteX163" fmla="*/ 2446557 w 4893114"/>
                <a:gd name="connsiteY163" fmla="*/ 4384134 h 5531988"/>
                <a:gd name="connsiteX164" fmla="*/ 2426121 w 4893114"/>
                <a:gd name="connsiteY164" fmla="*/ 4484498 h 5531988"/>
                <a:gd name="connsiteX165" fmla="*/ 2426121 w 4893114"/>
                <a:gd name="connsiteY165" fmla="*/ 4384134 h 5531988"/>
                <a:gd name="connsiteX166" fmla="*/ 2297010 w 4893114"/>
                <a:gd name="connsiteY166" fmla="*/ 4484498 h 5531988"/>
                <a:gd name="connsiteX167" fmla="*/ 2344312 w 4893114"/>
                <a:gd name="connsiteY167" fmla="*/ 4384134 h 5531988"/>
                <a:gd name="connsiteX168" fmla="*/ 2507866 w 4893114"/>
                <a:gd name="connsiteY168" fmla="*/ 4384134 h 5531988"/>
                <a:gd name="connsiteX169" fmla="*/ 2329287 w 4893114"/>
                <a:gd name="connsiteY169" fmla="*/ 4484498 h 5531988"/>
                <a:gd name="connsiteX170" fmla="*/ 2364749 w 4893114"/>
                <a:gd name="connsiteY170" fmla="*/ 4384134 h 5531988"/>
                <a:gd name="connsiteX171" fmla="*/ 2361565 w 4893114"/>
                <a:gd name="connsiteY171" fmla="*/ 4484498 h 5531988"/>
                <a:gd name="connsiteX172" fmla="*/ 2385248 w 4893114"/>
                <a:gd name="connsiteY172" fmla="*/ 4384134 h 5531988"/>
                <a:gd name="connsiteX173" fmla="*/ 2393907 w 4893114"/>
                <a:gd name="connsiteY173" fmla="*/ 4484498 h 5531988"/>
                <a:gd name="connsiteX174" fmla="*/ 2405685 w 4893114"/>
                <a:gd name="connsiteY174" fmla="*/ 4384134 h 5531988"/>
                <a:gd name="connsiteX175" fmla="*/ 2426185 w 4893114"/>
                <a:gd name="connsiteY175" fmla="*/ 4484498 h 5531988"/>
                <a:gd name="connsiteX176" fmla="*/ 2426185 w 4893114"/>
                <a:gd name="connsiteY176" fmla="*/ 4384134 h 5531988"/>
                <a:gd name="connsiteX177" fmla="*/ 2345013 w 4893114"/>
                <a:gd name="connsiteY177" fmla="*/ 4385662 h 5531988"/>
                <a:gd name="connsiteX178" fmla="*/ 2345013 w 4893114"/>
                <a:gd name="connsiteY178" fmla="*/ 2662925 h 5531988"/>
                <a:gd name="connsiteX179" fmla="*/ 2507930 w 4893114"/>
                <a:gd name="connsiteY179" fmla="*/ 2662925 h 5531988"/>
                <a:gd name="connsiteX180" fmla="*/ 2507930 w 4893114"/>
                <a:gd name="connsiteY180" fmla="*/ 4385662 h 5531988"/>
                <a:gd name="connsiteX181" fmla="*/ 2297073 w 4893114"/>
                <a:gd name="connsiteY181" fmla="*/ 4484562 h 5531988"/>
                <a:gd name="connsiteX182" fmla="*/ 2555232 w 4893114"/>
                <a:gd name="connsiteY182" fmla="*/ 4484562 h 5531988"/>
                <a:gd name="connsiteX183" fmla="*/ 2555232 w 4893114"/>
                <a:gd name="connsiteY183" fmla="*/ 5531989 h 5531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4893114" h="5531988">
                  <a:moveTo>
                    <a:pt x="2706562" y="28512"/>
                  </a:moveTo>
                  <a:lnTo>
                    <a:pt x="2696822" y="121493"/>
                  </a:lnTo>
                  <a:moveTo>
                    <a:pt x="2959437" y="69052"/>
                  </a:moveTo>
                  <a:lnTo>
                    <a:pt x="2939956" y="160570"/>
                  </a:lnTo>
                  <a:moveTo>
                    <a:pt x="3206518" y="135749"/>
                  </a:moveTo>
                  <a:lnTo>
                    <a:pt x="3177615" y="224849"/>
                  </a:lnTo>
                  <a:moveTo>
                    <a:pt x="3445387" y="228094"/>
                  </a:moveTo>
                  <a:lnTo>
                    <a:pt x="3407189" y="313439"/>
                  </a:lnTo>
                  <a:moveTo>
                    <a:pt x="3673178" y="344687"/>
                  </a:moveTo>
                  <a:lnTo>
                    <a:pt x="3626703" y="425449"/>
                  </a:lnTo>
                  <a:moveTo>
                    <a:pt x="3887727" y="484319"/>
                  </a:moveTo>
                  <a:lnTo>
                    <a:pt x="3832721" y="559926"/>
                  </a:lnTo>
                  <a:moveTo>
                    <a:pt x="4086424" y="645780"/>
                  </a:moveTo>
                  <a:lnTo>
                    <a:pt x="4023841" y="715213"/>
                  </a:lnTo>
                  <a:moveTo>
                    <a:pt x="4267166" y="827097"/>
                  </a:moveTo>
                  <a:lnTo>
                    <a:pt x="4197709" y="889657"/>
                  </a:lnTo>
                  <a:moveTo>
                    <a:pt x="4428365" y="1026106"/>
                  </a:moveTo>
                  <a:lnTo>
                    <a:pt x="4352477" y="1081285"/>
                  </a:lnTo>
                  <a:moveTo>
                    <a:pt x="4567217" y="1241281"/>
                  </a:moveTo>
                  <a:lnTo>
                    <a:pt x="4486236" y="1287995"/>
                  </a:lnTo>
                  <a:moveTo>
                    <a:pt x="4683531" y="1469567"/>
                  </a:moveTo>
                  <a:lnTo>
                    <a:pt x="4598094" y="1507752"/>
                  </a:lnTo>
                  <a:moveTo>
                    <a:pt x="4774890" y="1708862"/>
                  </a:moveTo>
                  <a:lnTo>
                    <a:pt x="4685759" y="1737756"/>
                  </a:lnTo>
                  <a:moveTo>
                    <a:pt x="4840527" y="1956240"/>
                  </a:moveTo>
                  <a:lnTo>
                    <a:pt x="4749042" y="1975715"/>
                  </a:lnTo>
                  <a:moveTo>
                    <a:pt x="4880127" y="2209155"/>
                  </a:moveTo>
                  <a:lnTo>
                    <a:pt x="4787177" y="2218956"/>
                  </a:lnTo>
                  <a:moveTo>
                    <a:pt x="4893114" y="2464870"/>
                  </a:moveTo>
                  <a:lnTo>
                    <a:pt x="4799591" y="2464870"/>
                  </a:lnTo>
                  <a:moveTo>
                    <a:pt x="4879236" y="2720458"/>
                  </a:moveTo>
                  <a:lnTo>
                    <a:pt x="4786222" y="2710721"/>
                  </a:lnTo>
                  <a:moveTo>
                    <a:pt x="4838745" y="2973246"/>
                  </a:moveTo>
                  <a:lnTo>
                    <a:pt x="4747196" y="2953644"/>
                  </a:lnTo>
                  <a:moveTo>
                    <a:pt x="4771961" y="3220242"/>
                  </a:moveTo>
                  <a:lnTo>
                    <a:pt x="4682831" y="3191412"/>
                  </a:lnTo>
                  <a:moveTo>
                    <a:pt x="4679584" y="3459092"/>
                  </a:moveTo>
                  <a:lnTo>
                    <a:pt x="4594147" y="3420906"/>
                  </a:lnTo>
                  <a:moveTo>
                    <a:pt x="4423335" y="3901470"/>
                  </a:moveTo>
                  <a:lnTo>
                    <a:pt x="4347638" y="3846483"/>
                  </a:lnTo>
                  <a:moveTo>
                    <a:pt x="4261819" y="4100034"/>
                  </a:moveTo>
                  <a:lnTo>
                    <a:pt x="4192297" y="4037474"/>
                  </a:lnTo>
                  <a:moveTo>
                    <a:pt x="4080375" y="4280779"/>
                  </a:moveTo>
                  <a:lnTo>
                    <a:pt x="4017857" y="4211345"/>
                  </a:lnTo>
                  <a:moveTo>
                    <a:pt x="3881361" y="4441539"/>
                  </a:moveTo>
                  <a:lnTo>
                    <a:pt x="3826418" y="4365933"/>
                  </a:lnTo>
                  <a:moveTo>
                    <a:pt x="3666366" y="4580598"/>
                  </a:moveTo>
                  <a:lnTo>
                    <a:pt x="3619573" y="4499645"/>
                  </a:lnTo>
                  <a:moveTo>
                    <a:pt x="3437938" y="4696428"/>
                  </a:moveTo>
                  <a:lnTo>
                    <a:pt x="3399740" y="4611019"/>
                  </a:lnTo>
                  <a:moveTo>
                    <a:pt x="3198560" y="4787754"/>
                  </a:moveTo>
                  <a:lnTo>
                    <a:pt x="3169657" y="4698655"/>
                  </a:lnTo>
                  <a:moveTo>
                    <a:pt x="2950970" y="4853561"/>
                  </a:moveTo>
                  <a:lnTo>
                    <a:pt x="2931552" y="4761916"/>
                  </a:lnTo>
                  <a:moveTo>
                    <a:pt x="2697968" y="4892955"/>
                  </a:moveTo>
                  <a:lnTo>
                    <a:pt x="2688227" y="4800101"/>
                  </a:lnTo>
                  <a:moveTo>
                    <a:pt x="2186552" y="4892128"/>
                  </a:moveTo>
                  <a:lnTo>
                    <a:pt x="2196293" y="4799210"/>
                  </a:lnTo>
                  <a:moveTo>
                    <a:pt x="1933677" y="4851651"/>
                  </a:moveTo>
                  <a:lnTo>
                    <a:pt x="1953095" y="4760197"/>
                  </a:lnTo>
                  <a:moveTo>
                    <a:pt x="1686405" y="4784954"/>
                  </a:moveTo>
                  <a:lnTo>
                    <a:pt x="1715308" y="4695855"/>
                  </a:lnTo>
                  <a:moveTo>
                    <a:pt x="1447473" y="4692609"/>
                  </a:moveTo>
                  <a:lnTo>
                    <a:pt x="1485671" y="4607201"/>
                  </a:lnTo>
                  <a:moveTo>
                    <a:pt x="1219682" y="4575953"/>
                  </a:moveTo>
                  <a:lnTo>
                    <a:pt x="1266411" y="4494999"/>
                  </a:lnTo>
                  <a:moveTo>
                    <a:pt x="1005387" y="4436194"/>
                  </a:moveTo>
                  <a:lnTo>
                    <a:pt x="1059948" y="4360968"/>
                  </a:lnTo>
                  <a:moveTo>
                    <a:pt x="806373" y="4275051"/>
                  </a:moveTo>
                  <a:lnTo>
                    <a:pt x="868955" y="4205554"/>
                  </a:lnTo>
                  <a:moveTo>
                    <a:pt x="625502" y="4093670"/>
                  </a:moveTo>
                  <a:lnTo>
                    <a:pt x="695024" y="4031110"/>
                  </a:lnTo>
                  <a:moveTo>
                    <a:pt x="464686" y="3894470"/>
                  </a:moveTo>
                  <a:lnTo>
                    <a:pt x="540319" y="3839546"/>
                  </a:lnTo>
                  <a:moveTo>
                    <a:pt x="209774" y="3451328"/>
                  </a:moveTo>
                  <a:lnTo>
                    <a:pt x="295148" y="3413142"/>
                  </a:lnTo>
                  <a:moveTo>
                    <a:pt x="118416" y="3212032"/>
                  </a:moveTo>
                  <a:lnTo>
                    <a:pt x="207546" y="3183138"/>
                  </a:lnTo>
                  <a:moveTo>
                    <a:pt x="52523" y="2964654"/>
                  </a:moveTo>
                  <a:lnTo>
                    <a:pt x="144263" y="2945243"/>
                  </a:lnTo>
                  <a:moveTo>
                    <a:pt x="13179" y="2711739"/>
                  </a:moveTo>
                  <a:lnTo>
                    <a:pt x="106065" y="2702002"/>
                  </a:lnTo>
                  <a:moveTo>
                    <a:pt x="0" y="2456088"/>
                  </a:moveTo>
                  <a:lnTo>
                    <a:pt x="93332" y="2456088"/>
                  </a:lnTo>
                  <a:moveTo>
                    <a:pt x="13624" y="2200500"/>
                  </a:moveTo>
                  <a:lnTo>
                    <a:pt x="106638" y="2210237"/>
                  </a:lnTo>
                  <a:moveTo>
                    <a:pt x="54115" y="1947712"/>
                  </a:moveTo>
                  <a:lnTo>
                    <a:pt x="145600" y="1967123"/>
                  </a:lnTo>
                  <a:moveTo>
                    <a:pt x="121026" y="1700716"/>
                  </a:moveTo>
                  <a:lnTo>
                    <a:pt x="210156" y="1729610"/>
                  </a:lnTo>
                  <a:moveTo>
                    <a:pt x="213467" y="1461866"/>
                  </a:moveTo>
                  <a:lnTo>
                    <a:pt x="298840" y="1500051"/>
                  </a:lnTo>
                  <a:moveTo>
                    <a:pt x="330100" y="1234154"/>
                  </a:moveTo>
                  <a:lnTo>
                    <a:pt x="410890" y="1280676"/>
                  </a:lnTo>
                  <a:moveTo>
                    <a:pt x="469779" y="1019742"/>
                  </a:moveTo>
                  <a:lnTo>
                    <a:pt x="545349" y="1074284"/>
                  </a:lnTo>
                  <a:moveTo>
                    <a:pt x="631232" y="820669"/>
                  </a:moveTo>
                  <a:lnTo>
                    <a:pt x="700690" y="883229"/>
                  </a:lnTo>
                  <a:moveTo>
                    <a:pt x="812739" y="639988"/>
                  </a:moveTo>
                  <a:lnTo>
                    <a:pt x="875321" y="709486"/>
                  </a:lnTo>
                  <a:moveTo>
                    <a:pt x="1012008" y="479227"/>
                  </a:moveTo>
                  <a:lnTo>
                    <a:pt x="1066951" y="555153"/>
                  </a:lnTo>
                  <a:moveTo>
                    <a:pt x="1227003" y="340423"/>
                  </a:moveTo>
                  <a:lnTo>
                    <a:pt x="1273733" y="421376"/>
                  </a:lnTo>
                  <a:moveTo>
                    <a:pt x="1455367" y="224212"/>
                  </a:moveTo>
                  <a:lnTo>
                    <a:pt x="1493566" y="309557"/>
                  </a:lnTo>
                  <a:moveTo>
                    <a:pt x="1694745" y="132885"/>
                  </a:moveTo>
                  <a:lnTo>
                    <a:pt x="1723648" y="221985"/>
                  </a:lnTo>
                  <a:moveTo>
                    <a:pt x="1942208" y="67206"/>
                  </a:moveTo>
                  <a:lnTo>
                    <a:pt x="1961690" y="158661"/>
                  </a:lnTo>
                  <a:moveTo>
                    <a:pt x="2195210" y="27621"/>
                  </a:moveTo>
                  <a:lnTo>
                    <a:pt x="2205015" y="120602"/>
                  </a:lnTo>
                  <a:moveTo>
                    <a:pt x="2426248" y="2662925"/>
                  </a:moveTo>
                  <a:lnTo>
                    <a:pt x="2426248" y="5531989"/>
                  </a:lnTo>
                  <a:moveTo>
                    <a:pt x="2513214" y="2536213"/>
                  </a:moveTo>
                  <a:lnTo>
                    <a:pt x="2481382" y="2662925"/>
                  </a:lnTo>
                  <a:moveTo>
                    <a:pt x="2353162" y="2536213"/>
                  </a:moveTo>
                  <a:lnTo>
                    <a:pt x="2381938" y="2662925"/>
                  </a:lnTo>
                  <a:moveTo>
                    <a:pt x="2513277" y="2456215"/>
                  </a:moveTo>
                  <a:cubicBezTo>
                    <a:pt x="2513277" y="2500432"/>
                    <a:pt x="2477420" y="2536277"/>
                    <a:pt x="2433188" y="2536277"/>
                  </a:cubicBezTo>
                  <a:cubicBezTo>
                    <a:pt x="2388955" y="2536277"/>
                    <a:pt x="2353098" y="2500432"/>
                    <a:pt x="2353098" y="2456215"/>
                  </a:cubicBezTo>
                  <a:cubicBezTo>
                    <a:pt x="2353098" y="2411997"/>
                    <a:pt x="2388955" y="2376153"/>
                    <a:pt x="2433188" y="2376153"/>
                  </a:cubicBezTo>
                  <a:cubicBezTo>
                    <a:pt x="2433209" y="2376153"/>
                    <a:pt x="2433230" y="2376153"/>
                    <a:pt x="2433251" y="2376153"/>
                  </a:cubicBezTo>
                  <a:cubicBezTo>
                    <a:pt x="2477399" y="2376258"/>
                    <a:pt x="2513122" y="2412082"/>
                    <a:pt x="2513087" y="2456215"/>
                  </a:cubicBezTo>
                  <a:close/>
                  <a:moveTo>
                    <a:pt x="2545110" y="2507129"/>
                  </a:moveTo>
                  <a:lnTo>
                    <a:pt x="2824150" y="2550660"/>
                  </a:lnTo>
                  <a:lnTo>
                    <a:pt x="4572819" y="3677131"/>
                  </a:lnTo>
                  <a:lnTo>
                    <a:pt x="4548881" y="3718626"/>
                  </a:lnTo>
                  <a:lnTo>
                    <a:pt x="2707135" y="2704484"/>
                  </a:lnTo>
                  <a:lnTo>
                    <a:pt x="2526647" y="2538059"/>
                  </a:lnTo>
                  <a:close/>
                  <a:moveTo>
                    <a:pt x="2337309" y="2533859"/>
                  </a:moveTo>
                  <a:lnTo>
                    <a:pt x="2160068" y="2753680"/>
                  </a:lnTo>
                  <a:lnTo>
                    <a:pt x="309154" y="3704052"/>
                  </a:lnTo>
                  <a:lnTo>
                    <a:pt x="285216" y="3662557"/>
                  </a:lnTo>
                  <a:lnTo>
                    <a:pt x="2084562" y="2575672"/>
                  </a:lnTo>
                  <a:lnTo>
                    <a:pt x="2318910" y="2502610"/>
                  </a:lnTo>
                  <a:close/>
                  <a:moveTo>
                    <a:pt x="2418036" y="2340640"/>
                  </a:moveTo>
                  <a:lnTo>
                    <a:pt x="2316173" y="2077224"/>
                  </a:lnTo>
                  <a:lnTo>
                    <a:pt x="2418036" y="0"/>
                  </a:lnTo>
                  <a:lnTo>
                    <a:pt x="2465911" y="0"/>
                  </a:lnTo>
                  <a:lnTo>
                    <a:pt x="2507866" y="2101154"/>
                  </a:lnTo>
                  <a:lnTo>
                    <a:pt x="2453942" y="2340640"/>
                  </a:lnTo>
                  <a:close/>
                  <a:moveTo>
                    <a:pt x="2513532" y="2536341"/>
                  </a:moveTo>
                  <a:lnTo>
                    <a:pt x="2352971" y="2536341"/>
                  </a:lnTo>
                  <a:lnTo>
                    <a:pt x="2352971" y="2376153"/>
                  </a:lnTo>
                  <a:lnTo>
                    <a:pt x="2513086" y="2376153"/>
                  </a:lnTo>
                  <a:close/>
                  <a:moveTo>
                    <a:pt x="2585345" y="2612330"/>
                  </a:moveTo>
                  <a:lnTo>
                    <a:pt x="2281157" y="2612330"/>
                  </a:lnTo>
                  <a:lnTo>
                    <a:pt x="2281157" y="2308756"/>
                  </a:lnTo>
                  <a:lnTo>
                    <a:pt x="2584900" y="2308756"/>
                  </a:lnTo>
                  <a:close/>
                  <a:moveTo>
                    <a:pt x="2655949" y="2580508"/>
                  </a:moveTo>
                  <a:lnTo>
                    <a:pt x="2210553" y="2580508"/>
                  </a:lnTo>
                  <a:lnTo>
                    <a:pt x="2210553" y="2340513"/>
                  </a:lnTo>
                  <a:lnTo>
                    <a:pt x="2655504" y="2340513"/>
                  </a:lnTo>
                  <a:close/>
                  <a:moveTo>
                    <a:pt x="2507866" y="4384134"/>
                  </a:moveTo>
                  <a:lnTo>
                    <a:pt x="2555169" y="4484498"/>
                  </a:lnTo>
                  <a:lnTo>
                    <a:pt x="2297010" y="4484498"/>
                  </a:lnTo>
                  <a:lnTo>
                    <a:pt x="2297010" y="5531989"/>
                  </a:lnTo>
                  <a:moveTo>
                    <a:pt x="2522891" y="4484498"/>
                  </a:moveTo>
                  <a:lnTo>
                    <a:pt x="2487430" y="4384134"/>
                  </a:lnTo>
                  <a:moveTo>
                    <a:pt x="2490677" y="4484498"/>
                  </a:moveTo>
                  <a:lnTo>
                    <a:pt x="2466993" y="4384134"/>
                  </a:lnTo>
                  <a:moveTo>
                    <a:pt x="2458399" y="4484498"/>
                  </a:moveTo>
                  <a:lnTo>
                    <a:pt x="2446557" y="4384134"/>
                  </a:lnTo>
                  <a:moveTo>
                    <a:pt x="2426121" y="4484498"/>
                  </a:moveTo>
                  <a:lnTo>
                    <a:pt x="2426121" y="4384134"/>
                  </a:lnTo>
                  <a:moveTo>
                    <a:pt x="2297010" y="4484498"/>
                  </a:moveTo>
                  <a:lnTo>
                    <a:pt x="2344312" y="4384134"/>
                  </a:lnTo>
                  <a:lnTo>
                    <a:pt x="2507866" y="4384134"/>
                  </a:lnTo>
                  <a:moveTo>
                    <a:pt x="2329287" y="4484498"/>
                  </a:moveTo>
                  <a:lnTo>
                    <a:pt x="2364749" y="4384134"/>
                  </a:lnTo>
                  <a:moveTo>
                    <a:pt x="2361565" y="4484498"/>
                  </a:moveTo>
                  <a:lnTo>
                    <a:pt x="2385248" y="4384134"/>
                  </a:lnTo>
                  <a:moveTo>
                    <a:pt x="2393907" y="4484498"/>
                  </a:moveTo>
                  <a:lnTo>
                    <a:pt x="2405685" y="4384134"/>
                  </a:lnTo>
                  <a:moveTo>
                    <a:pt x="2426185" y="4484498"/>
                  </a:moveTo>
                  <a:lnTo>
                    <a:pt x="2426185" y="4384134"/>
                  </a:lnTo>
                  <a:moveTo>
                    <a:pt x="2345013" y="4385662"/>
                  </a:moveTo>
                  <a:lnTo>
                    <a:pt x="2345013" y="2662925"/>
                  </a:lnTo>
                  <a:lnTo>
                    <a:pt x="2507930" y="2662925"/>
                  </a:lnTo>
                  <a:lnTo>
                    <a:pt x="2507930" y="4385662"/>
                  </a:lnTo>
                  <a:moveTo>
                    <a:pt x="2297073" y="4484562"/>
                  </a:moveTo>
                  <a:lnTo>
                    <a:pt x="2555232" y="4484562"/>
                  </a:lnTo>
                  <a:lnTo>
                    <a:pt x="2555232" y="5531989"/>
                  </a:lnTo>
                </a:path>
              </a:pathLst>
            </a:custGeom>
            <a:noFill/>
            <a:ln w="9525" cap="flat">
              <a:solidFill>
                <a:srgbClr val="FFFFFF"/>
              </a:solidFill>
              <a:prstDash val="solid"/>
              <a:miter/>
            </a:ln>
          </p:spPr>
          <p:txBody>
            <a:bodyPr rtlCol="0" anchor="ctr"/>
            <a:lstStyle/>
            <a:p>
              <a:endParaRPr lang="en-GB"/>
            </a:p>
          </p:txBody>
        </p:sp>
      </p:grpSp>
      <p:pic>
        <p:nvPicPr>
          <p:cNvPr id="35" name="Graphic 34">
            <a:extLst>
              <a:ext uri="{FF2B5EF4-FFF2-40B4-BE49-F238E27FC236}">
                <a16:creationId xmlns:a16="http://schemas.microsoft.com/office/drawing/2014/main" id="{5A3CEA3C-13F8-BC4D-88FC-2BCBBA5DC75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9798" y="6334568"/>
            <a:ext cx="1222298" cy="280410"/>
          </a:xfrm>
          <a:prstGeom prst="rect">
            <a:avLst/>
          </a:prstGeom>
        </p:spPr>
      </p:pic>
      <p:sp>
        <p:nvSpPr>
          <p:cNvPr id="36" name="Text Placeholder 42">
            <a:extLst>
              <a:ext uri="{FF2B5EF4-FFF2-40B4-BE49-F238E27FC236}">
                <a16:creationId xmlns:a16="http://schemas.microsoft.com/office/drawing/2014/main" id="{8BC991BD-74D8-7F44-B301-1AA020A957E2}"/>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spTree>
    <p:extLst>
      <p:ext uri="{BB962C8B-B14F-4D97-AF65-F5344CB8AC3E}">
        <p14:creationId xmlns:p14="http://schemas.microsoft.com/office/powerpoint/2010/main" val="25468660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ivider slide 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5" name="Picture 33">
            <a:extLst>
              <a:ext uri="{FF2B5EF4-FFF2-40B4-BE49-F238E27FC236}">
                <a16:creationId xmlns:a16="http://schemas.microsoft.com/office/drawing/2014/main" id="{20DED8FE-EC78-F24D-B1DE-CBC0EDC9A0A2}"/>
              </a:ext>
            </a:extLst>
          </p:cNvPr>
          <p:cNvGrpSpPr/>
          <p:nvPr userDrawn="1"/>
        </p:nvGrpSpPr>
        <p:grpSpPr>
          <a:xfrm>
            <a:off x="6082642" y="710143"/>
            <a:ext cx="6103354" cy="6147856"/>
            <a:chOff x="6085056" y="719987"/>
            <a:chExt cx="6100939" cy="6136953"/>
          </a:xfrm>
          <a:noFill/>
        </p:grpSpPr>
        <p:sp>
          <p:nvSpPr>
            <p:cNvPr id="56" name="Freeform 55">
              <a:extLst>
                <a:ext uri="{FF2B5EF4-FFF2-40B4-BE49-F238E27FC236}">
                  <a16:creationId xmlns:a16="http://schemas.microsoft.com/office/drawing/2014/main" id="{89FB62D3-BF21-A54C-8E60-AC37603AFB21}"/>
                </a:ext>
              </a:extLst>
            </p:cNvPr>
            <p:cNvSpPr/>
            <p:nvPr/>
          </p:nvSpPr>
          <p:spPr>
            <a:xfrm>
              <a:off x="6085056" y="1329553"/>
              <a:ext cx="6100939" cy="6352"/>
            </a:xfrm>
            <a:custGeom>
              <a:avLst/>
              <a:gdLst>
                <a:gd name="connsiteX0" fmla="*/ 6100939 w 6100939"/>
                <a:gd name="connsiteY0" fmla="*/ 0 h 6352"/>
                <a:gd name="connsiteX1" fmla="*/ 0 w 6100939"/>
                <a:gd name="connsiteY1" fmla="*/ 0 h 6352"/>
              </a:gdLst>
              <a:ahLst/>
              <a:cxnLst>
                <a:cxn ang="0">
                  <a:pos x="connsiteX0" y="connsiteY0"/>
                </a:cxn>
                <a:cxn ang="0">
                  <a:pos x="connsiteX1" y="connsiteY1"/>
                </a:cxn>
              </a:cxnLst>
              <a:rect l="l" t="t" r="r" b="b"/>
              <a:pathLst>
                <a:path w="6100939" h="6352">
                  <a:moveTo>
                    <a:pt x="6100939" y="0"/>
                  </a:moveTo>
                  <a:lnTo>
                    <a:pt x="0" y="0"/>
                  </a:lnTo>
                </a:path>
              </a:pathLst>
            </a:custGeom>
            <a:ln w="6350" cap="flat">
              <a:solidFill>
                <a:srgbClr val="97A0FD"/>
              </a:solidFill>
              <a:prstDash val="solid"/>
              <a:miter/>
            </a:ln>
          </p:spPr>
          <p:txBody>
            <a:bodyPr rtlCol="0" anchor="ctr"/>
            <a:lstStyle/>
            <a:p>
              <a:endParaRPr lang="en-GB"/>
            </a:p>
          </p:txBody>
        </p:sp>
        <p:sp>
          <p:nvSpPr>
            <p:cNvPr id="57" name="Freeform 56">
              <a:extLst>
                <a:ext uri="{FF2B5EF4-FFF2-40B4-BE49-F238E27FC236}">
                  <a16:creationId xmlns:a16="http://schemas.microsoft.com/office/drawing/2014/main" id="{C58A0084-4DC4-3E46-8088-EFDE9006CD89}"/>
                </a:ext>
              </a:extLst>
            </p:cNvPr>
            <p:cNvSpPr/>
            <p:nvPr/>
          </p:nvSpPr>
          <p:spPr>
            <a:xfrm>
              <a:off x="6085056" y="1943503"/>
              <a:ext cx="6100939" cy="6352"/>
            </a:xfrm>
            <a:custGeom>
              <a:avLst/>
              <a:gdLst>
                <a:gd name="connsiteX0" fmla="*/ 6100939 w 6100939"/>
                <a:gd name="connsiteY0" fmla="*/ 0 h 6352"/>
                <a:gd name="connsiteX1" fmla="*/ 0 w 6100939"/>
                <a:gd name="connsiteY1" fmla="*/ 0 h 6352"/>
              </a:gdLst>
              <a:ahLst/>
              <a:cxnLst>
                <a:cxn ang="0">
                  <a:pos x="connsiteX0" y="connsiteY0"/>
                </a:cxn>
                <a:cxn ang="0">
                  <a:pos x="connsiteX1" y="connsiteY1"/>
                </a:cxn>
              </a:cxnLst>
              <a:rect l="l" t="t" r="r" b="b"/>
              <a:pathLst>
                <a:path w="6100939" h="6352">
                  <a:moveTo>
                    <a:pt x="6100939" y="0"/>
                  </a:moveTo>
                  <a:lnTo>
                    <a:pt x="0" y="0"/>
                  </a:lnTo>
                </a:path>
              </a:pathLst>
            </a:custGeom>
            <a:ln w="6350" cap="flat">
              <a:solidFill>
                <a:srgbClr val="97A0FD"/>
              </a:solidFill>
              <a:prstDash val="solid"/>
              <a:miter/>
            </a:ln>
          </p:spPr>
          <p:txBody>
            <a:bodyPr rtlCol="0" anchor="ctr"/>
            <a:lstStyle/>
            <a:p>
              <a:endParaRPr lang="en-GB"/>
            </a:p>
          </p:txBody>
        </p:sp>
        <p:sp>
          <p:nvSpPr>
            <p:cNvPr id="58" name="Freeform 57">
              <a:extLst>
                <a:ext uri="{FF2B5EF4-FFF2-40B4-BE49-F238E27FC236}">
                  <a16:creationId xmlns:a16="http://schemas.microsoft.com/office/drawing/2014/main" id="{62EFEE6C-7BEB-FF44-B899-B3A270334CE3}"/>
                </a:ext>
              </a:extLst>
            </p:cNvPr>
            <p:cNvSpPr/>
            <p:nvPr/>
          </p:nvSpPr>
          <p:spPr>
            <a:xfrm>
              <a:off x="6085056" y="2557389"/>
              <a:ext cx="6100939" cy="6352"/>
            </a:xfrm>
            <a:custGeom>
              <a:avLst/>
              <a:gdLst>
                <a:gd name="connsiteX0" fmla="*/ 6100939 w 6100939"/>
                <a:gd name="connsiteY0" fmla="*/ 0 h 6352"/>
                <a:gd name="connsiteX1" fmla="*/ 0 w 6100939"/>
                <a:gd name="connsiteY1" fmla="*/ 0 h 6352"/>
              </a:gdLst>
              <a:ahLst/>
              <a:cxnLst>
                <a:cxn ang="0">
                  <a:pos x="connsiteX0" y="connsiteY0"/>
                </a:cxn>
                <a:cxn ang="0">
                  <a:pos x="connsiteX1" y="connsiteY1"/>
                </a:cxn>
              </a:cxnLst>
              <a:rect l="l" t="t" r="r" b="b"/>
              <a:pathLst>
                <a:path w="6100939" h="6352">
                  <a:moveTo>
                    <a:pt x="6100939" y="0"/>
                  </a:moveTo>
                  <a:lnTo>
                    <a:pt x="0" y="0"/>
                  </a:lnTo>
                </a:path>
              </a:pathLst>
            </a:custGeom>
            <a:ln w="6350" cap="flat">
              <a:solidFill>
                <a:srgbClr val="97A0FD"/>
              </a:solidFill>
              <a:prstDash val="solid"/>
              <a:miter/>
            </a:ln>
          </p:spPr>
          <p:txBody>
            <a:bodyPr rtlCol="0" anchor="ctr"/>
            <a:lstStyle/>
            <a:p>
              <a:endParaRPr lang="en-GB"/>
            </a:p>
          </p:txBody>
        </p:sp>
        <p:sp>
          <p:nvSpPr>
            <p:cNvPr id="59" name="Freeform 58">
              <a:extLst>
                <a:ext uri="{FF2B5EF4-FFF2-40B4-BE49-F238E27FC236}">
                  <a16:creationId xmlns:a16="http://schemas.microsoft.com/office/drawing/2014/main" id="{AFEA94B6-FC21-3540-97E8-1D4C7573B109}"/>
                </a:ext>
              </a:extLst>
            </p:cNvPr>
            <p:cNvSpPr/>
            <p:nvPr/>
          </p:nvSpPr>
          <p:spPr>
            <a:xfrm>
              <a:off x="6085056" y="3171338"/>
              <a:ext cx="6100939" cy="6352"/>
            </a:xfrm>
            <a:custGeom>
              <a:avLst/>
              <a:gdLst>
                <a:gd name="connsiteX0" fmla="*/ 6100939 w 6100939"/>
                <a:gd name="connsiteY0" fmla="*/ 0 h 6352"/>
                <a:gd name="connsiteX1" fmla="*/ 0 w 6100939"/>
                <a:gd name="connsiteY1" fmla="*/ 0 h 6352"/>
              </a:gdLst>
              <a:ahLst/>
              <a:cxnLst>
                <a:cxn ang="0">
                  <a:pos x="connsiteX0" y="connsiteY0"/>
                </a:cxn>
                <a:cxn ang="0">
                  <a:pos x="connsiteX1" y="connsiteY1"/>
                </a:cxn>
              </a:cxnLst>
              <a:rect l="l" t="t" r="r" b="b"/>
              <a:pathLst>
                <a:path w="6100939" h="6352">
                  <a:moveTo>
                    <a:pt x="6100939" y="0"/>
                  </a:moveTo>
                  <a:lnTo>
                    <a:pt x="0" y="0"/>
                  </a:lnTo>
                </a:path>
              </a:pathLst>
            </a:custGeom>
            <a:ln w="6350" cap="flat">
              <a:solidFill>
                <a:srgbClr val="97A0FD"/>
              </a:solidFill>
              <a:prstDash val="solid"/>
              <a:miter/>
            </a:ln>
          </p:spPr>
          <p:txBody>
            <a:bodyPr rtlCol="0" anchor="ctr"/>
            <a:lstStyle/>
            <a:p>
              <a:endParaRPr lang="en-GB"/>
            </a:p>
          </p:txBody>
        </p:sp>
        <p:sp>
          <p:nvSpPr>
            <p:cNvPr id="60" name="Freeform 59">
              <a:extLst>
                <a:ext uri="{FF2B5EF4-FFF2-40B4-BE49-F238E27FC236}">
                  <a16:creationId xmlns:a16="http://schemas.microsoft.com/office/drawing/2014/main" id="{AF155271-8210-DB43-83C0-4B8B3973F80F}"/>
                </a:ext>
              </a:extLst>
            </p:cNvPr>
            <p:cNvSpPr/>
            <p:nvPr/>
          </p:nvSpPr>
          <p:spPr>
            <a:xfrm>
              <a:off x="6085056" y="3785288"/>
              <a:ext cx="6100939" cy="6352"/>
            </a:xfrm>
            <a:custGeom>
              <a:avLst/>
              <a:gdLst>
                <a:gd name="connsiteX0" fmla="*/ 6100939 w 6100939"/>
                <a:gd name="connsiteY0" fmla="*/ 0 h 6352"/>
                <a:gd name="connsiteX1" fmla="*/ 0 w 6100939"/>
                <a:gd name="connsiteY1" fmla="*/ 0 h 6352"/>
              </a:gdLst>
              <a:ahLst/>
              <a:cxnLst>
                <a:cxn ang="0">
                  <a:pos x="connsiteX0" y="connsiteY0"/>
                </a:cxn>
                <a:cxn ang="0">
                  <a:pos x="connsiteX1" y="connsiteY1"/>
                </a:cxn>
              </a:cxnLst>
              <a:rect l="l" t="t" r="r" b="b"/>
              <a:pathLst>
                <a:path w="6100939" h="6352">
                  <a:moveTo>
                    <a:pt x="6100939" y="0"/>
                  </a:moveTo>
                  <a:lnTo>
                    <a:pt x="0" y="0"/>
                  </a:lnTo>
                </a:path>
              </a:pathLst>
            </a:custGeom>
            <a:ln w="6350" cap="flat">
              <a:solidFill>
                <a:srgbClr val="97A0FD"/>
              </a:solidFill>
              <a:prstDash val="solid"/>
              <a:miter/>
            </a:ln>
          </p:spPr>
          <p:txBody>
            <a:bodyPr rtlCol="0" anchor="ctr"/>
            <a:lstStyle/>
            <a:p>
              <a:endParaRPr lang="en-GB"/>
            </a:p>
          </p:txBody>
        </p:sp>
        <p:sp>
          <p:nvSpPr>
            <p:cNvPr id="61" name="Freeform 60">
              <a:extLst>
                <a:ext uri="{FF2B5EF4-FFF2-40B4-BE49-F238E27FC236}">
                  <a16:creationId xmlns:a16="http://schemas.microsoft.com/office/drawing/2014/main" id="{20A46B5C-4F27-A44C-866D-E8A08AB79754}"/>
                </a:ext>
              </a:extLst>
            </p:cNvPr>
            <p:cNvSpPr/>
            <p:nvPr/>
          </p:nvSpPr>
          <p:spPr>
            <a:xfrm>
              <a:off x="6085056" y="4399237"/>
              <a:ext cx="6100939" cy="6352"/>
            </a:xfrm>
            <a:custGeom>
              <a:avLst/>
              <a:gdLst>
                <a:gd name="connsiteX0" fmla="*/ 6100939 w 6100939"/>
                <a:gd name="connsiteY0" fmla="*/ 0 h 6352"/>
                <a:gd name="connsiteX1" fmla="*/ 0 w 6100939"/>
                <a:gd name="connsiteY1" fmla="*/ 0 h 6352"/>
              </a:gdLst>
              <a:ahLst/>
              <a:cxnLst>
                <a:cxn ang="0">
                  <a:pos x="connsiteX0" y="connsiteY0"/>
                </a:cxn>
                <a:cxn ang="0">
                  <a:pos x="connsiteX1" y="connsiteY1"/>
                </a:cxn>
              </a:cxnLst>
              <a:rect l="l" t="t" r="r" b="b"/>
              <a:pathLst>
                <a:path w="6100939" h="6352">
                  <a:moveTo>
                    <a:pt x="6100939" y="0"/>
                  </a:moveTo>
                  <a:lnTo>
                    <a:pt x="0" y="0"/>
                  </a:lnTo>
                </a:path>
              </a:pathLst>
            </a:custGeom>
            <a:ln w="6350" cap="flat">
              <a:solidFill>
                <a:srgbClr val="97A0FD"/>
              </a:solidFill>
              <a:prstDash val="solid"/>
              <a:miter/>
            </a:ln>
          </p:spPr>
          <p:txBody>
            <a:bodyPr rtlCol="0" anchor="ctr"/>
            <a:lstStyle/>
            <a:p>
              <a:endParaRPr lang="en-GB"/>
            </a:p>
          </p:txBody>
        </p:sp>
        <p:sp>
          <p:nvSpPr>
            <p:cNvPr id="62" name="Freeform 61">
              <a:extLst>
                <a:ext uri="{FF2B5EF4-FFF2-40B4-BE49-F238E27FC236}">
                  <a16:creationId xmlns:a16="http://schemas.microsoft.com/office/drawing/2014/main" id="{C44D3BCB-0EB0-9742-81DD-7940A5B45F89}"/>
                </a:ext>
              </a:extLst>
            </p:cNvPr>
            <p:cNvSpPr/>
            <p:nvPr/>
          </p:nvSpPr>
          <p:spPr>
            <a:xfrm>
              <a:off x="6085056" y="5013123"/>
              <a:ext cx="6100939" cy="6352"/>
            </a:xfrm>
            <a:custGeom>
              <a:avLst/>
              <a:gdLst>
                <a:gd name="connsiteX0" fmla="*/ 6100939 w 6100939"/>
                <a:gd name="connsiteY0" fmla="*/ 0 h 6352"/>
                <a:gd name="connsiteX1" fmla="*/ 0 w 6100939"/>
                <a:gd name="connsiteY1" fmla="*/ 0 h 6352"/>
              </a:gdLst>
              <a:ahLst/>
              <a:cxnLst>
                <a:cxn ang="0">
                  <a:pos x="connsiteX0" y="connsiteY0"/>
                </a:cxn>
                <a:cxn ang="0">
                  <a:pos x="connsiteX1" y="connsiteY1"/>
                </a:cxn>
              </a:cxnLst>
              <a:rect l="l" t="t" r="r" b="b"/>
              <a:pathLst>
                <a:path w="6100939" h="6352">
                  <a:moveTo>
                    <a:pt x="6100939" y="0"/>
                  </a:moveTo>
                  <a:lnTo>
                    <a:pt x="0" y="0"/>
                  </a:lnTo>
                </a:path>
              </a:pathLst>
            </a:custGeom>
            <a:ln w="6350" cap="flat">
              <a:solidFill>
                <a:srgbClr val="97A0FD"/>
              </a:solidFill>
              <a:prstDash val="solid"/>
              <a:miter/>
            </a:ln>
          </p:spPr>
          <p:txBody>
            <a:bodyPr rtlCol="0" anchor="ctr"/>
            <a:lstStyle/>
            <a:p>
              <a:endParaRPr lang="en-GB"/>
            </a:p>
          </p:txBody>
        </p:sp>
        <p:sp>
          <p:nvSpPr>
            <p:cNvPr id="63" name="Freeform 62">
              <a:extLst>
                <a:ext uri="{FF2B5EF4-FFF2-40B4-BE49-F238E27FC236}">
                  <a16:creationId xmlns:a16="http://schemas.microsoft.com/office/drawing/2014/main" id="{CD35BE4B-0613-274D-94E3-B633C77801C9}"/>
                </a:ext>
              </a:extLst>
            </p:cNvPr>
            <p:cNvSpPr/>
            <p:nvPr/>
          </p:nvSpPr>
          <p:spPr>
            <a:xfrm>
              <a:off x="6085056" y="5627072"/>
              <a:ext cx="6100939" cy="6352"/>
            </a:xfrm>
            <a:custGeom>
              <a:avLst/>
              <a:gdLst>
                <a:gd name="connsiteX0" fmla="*/ 6100939 w 6100939"/>
                <a:gd name="connsiteY0" fmla="*/ 0 h 6352"/>
                <a:gd name="connsiteX1" fmla="*/ 0 w 6100939"/>
                <a:gd name="connsiteY1" fmla="*/ 0 h 6352"/>
              </a:gdLst>
              <a:ahLst/>
              <a:cxnLst>
                <a:cxn ang="0">
                  <a:pos x="connsiteX0" y="connsiteY0"/>
                </a:cxn>
                <a:cxn ang="0">
                  <a:pos x="connsiteX1" y="connsiteY1"/>
                </a:cxn>
              </a:cxnLst>
              <a:rect l="l" t="t" r="r" b="b"/>
              <a:pathLst>
                <a:path w="6100939" h="6352">
                  <a:moveTo>
                    <a:pt x="6100939" y="0"/>
                  </a:moveTo>
                  <a:lnTo>
                    <a:pt x="0" y="0"/>
                  </a:lnTo>
                </a:path>
              </a:pathLst>
            </a:custGeom>
            <a:ln w="6350" cap="flat">
              <a:solidFill>
                <a:srgbClr val="97A0FD"/>
              </a:solidFill>
              <a:prstDash val="solid"/>
              <a:miter/>
            </a:ln>
          </p:spPr>
          <p:txBody>
            <a:bodyPr rtlCol="0" anchor="ctr"/>
            <a:lstStyle/>
            <a:p>
              <a:endParaRPr lang="en-GB"/>
            </a:p>
          </p:txBody>
        </p:sp>
        <p:sp>
          <p:nvSpPr>
            <p:cNvPr id="64" name="Freeform 63">
              <a:extLst>
                <a:ext uri="{FF2B5EF4-FFF2-40B4-BE49-F238E27FC236}">
                  <a16:creationId xmlns:a16="http://schemas.microsoft.com/office/drawing/2014/main" id="{CE52B2DF-61D3-F947-A103-BFFA5E557EF0}"/>
                </a:ext>
              </a:extLst>
            </p:cNvPr>
            <p:cNvSpPr/>
            <p:nvPr/>
          </p:nvSpPr>
          <p:spPr>
            <a:xfrm>
              <a:off x="6085056" y="6241022"/>
              <a:ext cx="6100939" cy="6352"/>
            </a:xfrm>
            <a:custGeom>
              <a:avLst/>
              <a:gdLst>
                <a:gd name="connsiteX0" fmla="*/ 6100939 w 6100939"/>
                <a:gd name="connsiteY0" fmla="*/ 0 h 6352"/>
                <a:gd name="connsiteX1" fmla="*/ 0 w 6100939"/>
                <a:gd name="connsiteY1" fmla="*/ 0 h 6352"/>
              </a:gdLst>
              <a:ahLst/>
              <a:cxnLst>
                <a:cxn ang="0">
                  <a:pos x="connsiteX0" y="connsiteY0"/>
                </a:cxn>
                <a:cxn ang="0">
                  <a:pos x="connsiteX1" y="connsiteY1"/>
                </a:cxn>
              </a:cxnLst>
              <a:rect l="l" t="t" r="r" b="b"/>
              <a:pathLst>
                <a:path w="6100939" h="6352">
                  <a:moveTo>
                    <a:pt x="6100939" y="0"/>
                  </a:moveTo>
                  <a:lnTo>
                    <a:pt x="0" y="0"/>
                  </a:lnTo>
                </a:path>
              </a:pathLst>
            </a:custGeom>
            <a:ln w="6350" cap="flat">
              <a:solidFill>
                <a:srgbClr val="97A0FD"/>
              </a:solidFill>
              <a:prstDash val="solid"/>
              <a:miter/>
            </a:ln>
          </p:spPr>
          <p:txBody>
            <a:bodyPr rtlCol="0" anchor="ctr"/>
            <a:lstStyle/>
            <a:p>
              <a:endParaRPr lang="en-GB"/>
            </a:p>
          </p:txBody>
        </p:sp>
        <p:sp>
          <p:nvSpPr>
            <p:cNvPr id="65" name="Freeform 64">
              <a:extLst>
                <a:ext uri="{FF2B5EF4-FFF2-40B4-BE49-F238E27FC236}">
                  <a16:creationId xmlns:a16="http://schemas.microsoft.com/office/drawing/2014/main" id="{388EA2AB-B017-AA41-8FBD-884BB058D601}"/>
                </a:ext>
              </a:extLst>
            </p:cNvPr>
            <p:cNvSpPr/>
            <p:nvPr/>
          </p:nvSpPr>
          <p:spPr>
            <a:xfrm>
              <a:off x="6695150" y="719987"/>
              <a:ext cx="6355" cy="6136953"/>
            </a:xfrm>
            <a:custGeom>
              <a:avLst/>
              <a:gdLst>
                <a:gd name="connsiteX0" fmla="*/ 0 w 6355"/>
                <a:gd name="connsiteY0" fmla="*/ 0 h 6136953"/>
                <a:gd name="connsiteX1" fmla="*/ 0 w 6355"/>
                <a:gd name="connsiteY1" fmla="*/ 6136953 h 6136953"/>
              </a:gdLst>
              <a:ahLst/>
              <a:cxnLst>
                <a:cxn ang="0">
                  <a:pos x="connsiteX0" y="connsiteY0"/>
                </a:cxn>
                <a:cxn ang="0">
                  <a:pos x="connsiteX1" y="connsiteY1"/>
                </a:cxn>
              </a:cxnLst>
              <a:rect l="l" t="t" r="r" b="b"/>
              <a:pathLst>
                <a:path w="6355" h="6136953">
                  <a:moveTo>
                    <a:pt x="0" y="0"/>
                  </a:moveTo>
                  <a:lnTo>
                    <a:pt x="0" y="6136953"/>
                  </a:lnTo>
                </a:path>
              </a:pathLst>
            </a:custGeom>
            <a:ln w="6350" cap="flat">
              <a:solidFill>
                <a:srgbClr val="97A0FD"/>
              </a:solidFill>
              <a:prstDash val="solid"/>
              <a:miter/>
            </a:ln>
          </p:spPr>
          <p:txBody>
            <a:bodyPr rtlCol="0" anchor="ctr"/>
            <a:lstStyle/>
            <a:p>
              <a:endParaRPr lang="en-GB"/>
            </a:p>
          </p:txBody>
        </p:sp>
        <p:sp>
          <p:nvSpPr>
            <p:cNvPr id="66" name="Freeform 65">
              <a:extLst>
                <a:ext uri="{FF2B5EF4-FFF2-40B4-BE49-F238E27FC236}">
                  <a16:creationId xmlns:a16="http://schemas.microsoft.com/office/drawing/2014/main" id="{07ADF905-9CD9-E547-9D25-B72348F3B196}"/>
                </a:ext>
              </a:extLst>
            </p:cNvPr>
            <p:cNvSpPr/>
            <p:nvPr/>
          </p:nvSpPr>
          <p:spPr>
            <a:xfrm>
              <a:off x="7305244" y="719987"/>
              <a:ext cx="6355" cy="6136953"/>
            </a:xfrm>
            <a:custGeom>
              <a:avLst/>
              <a:gdLst>
                <a:gd name="connsiteX0" fmla="*/ 0 w 6355"/>
                <a:gd name="connsiteY0" fmla="*/ 0 h 6136953"/>
                <a:gd name="connsiteX1" fmla="*/ 0 w 6355"/>
                <a:gd name="connsiteY1" fmla="*/ 6136953 h 6136953"/>
              </a:gdLst>
              <a:ahLst/>
              <a:cxnLst>
                <a:cxn ang="0">
                  <a:pos x="connsiteX0" y="connsiteY0"/>
                </a:cxn>
                <a:cxn ang="0">
                  <a:pos x="connsiteX1" y="connsiteY1"/>
                </a:cxn>
              </a:cxnLst>
              <a:rect l="l" t="t" r="r" b="b"/>
              <a:pathLst>
                <a:path w="6355" h="6136953">
                  <a:moveTo>
                    <a:pt x="0" y="0"/>
                  </a:moveTo>
                  <a:lnTo>
                    <a:pt x="0" y="6136953"/>
                  </a:lnTo>
                </a:path>
              </a:pathLst>
            </a:custGeom>
            <a:ln w="6350" cap="flat">
              <a:solidFill>
                <a:srgbClr val="97A0FD"/>
              </a:solidFill>
              <a:prstDash val="solid"/>
              <a:miter/>
            </a:ln>
          </p:spPr>
          <p:txBody>
            <a:bodyPr rtlCol="0" anchor="ctr"/>
            <a:lstStyle/>
            <a:p>
              <a:endParaRPr lang="en-GB"/>
            </a:p>
          </p:txBody>
        </p:sp>
        <p:sp>
          <p:nvSpPr>
            <p:cNvPr id="67" name="Freeform 66">
              <a:extLst>
                <a:ext uri="{FF2B5EF4-FFF2-40B4-BE49-F238E27FC236}">
                  <a16:creationId xmlns:a16="http://schemas.microsoft.com/office/drawing/2014/main" id="{94ED1F49-A20F-6342-A82B-66E84722A7D0}"/>
                </a:ext>
              </a:extLst>
            </p:cNvPr>
            <p:cNvSpPr/>
            <p:nvPr/>
          </p:nvSpPr>
          <p:spPr>
            <a:xfrm>
              <a:off x="7915338" y="719987"/>
              <a:ext cx="6355" cy="6136953"/>
            </a:xfrm>
            <a:custGeom>
              <a:avLst/>
              <a:gdLst>
                <a:gd name="connsiteX0" fmla="*/ 0 w 6355"/>
                <a:gd name="connsiteY0" fmla="*/ 0 h 6136953"/>
                <a:gd name="connsiteX1" fmla="*/ 0 w 6355"/>
                <a:gd name="connsiteY1" fmla="*/ 6136953 h 6136953"/>
              </a:gdLst>
              <a:ahLst/>
              <a:cxnLst>
                <a:cxn ang="0">
                  <a:pos x="connsiteX0" y="connsiteY0"/>
                </a:cxn>
                <a:cxn ang="0">
                  <a:pos x="connsiteX1" y="connsiteY1"/>
                </a:cxn>
              </a:cxnLst>
              <a:rect l="l" t="t" r="r" b="b"/>
              <a:pathLst>
                <a:path w="6355" h="6136953">
                  <a:moveTo>
                    <a:pt x="0" y="0"/>
                  </a:moveTo>
                  <a:lnTo>
                    <a:pt x="0" y="6136953"/>
                  </a:lnTo>
                </a:path>
              </a:pathLst>
            </a:custGeom>
            <a:ln w="6350" cap="flat">
              <a:solidFill>
                <a:srgbClr val="97A0FD"/>
              </a:solidFill>
              <a:prstDash val="solid"/>
              <a:miter/>
            </a:ln>
          </p:spPr>
          <p:txBody>
            <a:bodyPr rtlCol="0" anchor="ctr"/>
            <a:lstStyle/>
            <a:p>
              <a:endParaRPr lang="en-GB"/>
            </a:p>
          </p:txBody>
        </p:sp>
        <p:sp>
          <p:nvSpPr>
            <p:cNvPr id="68" name="Freeform 67">
              <a:extLst>
                <a:ext uri="{FF2B5EF4-FFF2-40B4-BE49-F238E27FC236}">
                  <a16:creationId xmlns:a16="http://schemas.microsoft.com/office/drawing/2014/main" id="{3AA365B9-4717-7246-92DF-2F21DAB1869E}"/>
                </a:ext>
              </a:extLst>
            </p:cNvPr>
            <p:cNvSpPr/>
            <p:nvPr/>
          </p:nvSpPr>
          <p:spPr>
            <a:xfrm>
              <a:off x="8525432" y="719987"/>
              <a:ext cx="6355" cy="6136953"/>
            </a:xfrm>
            <a:custGeom>
              <a:avLst/>
              <a:gdLst>
                <a:gd name="connsiteX0" fmla="*/ 0 w 6355"/>
                <a:gd name="connsiteY0" fmla="*/ 0 h 6136953"/>
                <a:gd name="connsiteX1" fmla="*/ 0 w 6355"/>
                <a:gd name="connsiteY1" fmla="*/ 6136953 h 6136953"/>
              </a:gdLst>
              <a:ahLst/>
              <a:cxnLst>
                <a:cxn ang="0">
                  <a:pos x="connsiteX0" y="connsiteY0"/>
                </a:cxn>
                <a:cxn ang="0">
                  <a:pos x="connsiteX1" y="connsiteY1"/>
                </a:cxn>
              </a:cxnLst>
              <a:rect l="l" t="t" r="r" b="b"/>
              <a:pathLst>
                <a:path w="6355" h="6136953">
                  <a:moveTo>
                    <a:pt x="0" y="0"/>
                  </a:moveTo>
                  <a:lnTo>
                    <a:pt x="0" y="6136953"/>
                  </a:lnTo>
                </a:path>
              </a:pathLst>
            </a:custGeom>
            <a:ln w="6350" cap="flat">
              <a:solidFill>
                <a:srgbClr val="97A0FD"/>
              </a:solidFill>
              <a:prstDash val="solid"/>
              <a:miter/>
            </a:ln>
          </p:spPr>
          <p:txBody>
            <a:bodyPr rtlCol="0" anchor="ctr"/>
            <a:lstStyle/>
            <a:p>
              <a:endParaRPr lang="en-GB"/>
            </a:p>
          </p:txBody>
        </p:sp>
        <p:sp>
          <p:nvSpPr>
            <p:cNvPr id="69" name="Freeform 68">
              <a:extLst>
                <a:ext uri="{FF2B5EF4-FFF2-40B4-BE49-F238E27FC236}">
                  <a16:creationId xmlns:a16="http://schemas.microsoft.com/office/drawing/2014/main" id="{A909E6CA-67D2-434C-AFDF-0B3CE95FB962}"/>
                </a:ext>
              </a:extLst>
            </p:cNvPr>
            <p:cNvSpPr/>
            <p:nvPr/>
          </p:nvSpPr>
          <p:spPr>
            <a:xfrm>
              <a:off x="9135526" y="719987"/>
              <a:ext cx="6355" cy="6136953"/>
            </a:xfrm>
            <a:custGeom>
              <a:avLst/>
              <a:gdLst>
                <a:gd name="connsiteX0" fmla="*/ 0 w 6355"/>
                <a:gd name="connsiteY0" fmla="*/ 0 h 6136953"/>
                <a:gd name="connsiteX1" fmla="*/ 0 w 6355"/>
                <a:gd name="connsiteY1" fmla="*/ 6136953 h 6136953"/>
              </a:gdLst>
              <a:ahLst/>
              <a:cxnLst>
                <a:cxn ang="0">
                  <a:pos x="connsiteX0" y="connsiteY0"/>
                </a:cxn>
                <a:cxn ang="0">
                  <a:pos x="connsiteX1" y="connsiteY1"/>
                </a:cxn>
              </a:cxnLst>
              <a:rect l="l" t="t" r="r" b="b"/>
              <a:pathLst>
                <a:path w="6355" h="6136953">
                  <a:moveTo>
                    <a:pt x="0" y="0"/>
                  </a:moveTo>
                  <a:lnTo>
                    <a:pt x="0" y="6136953"/>
                  </a:lnTo>
                </a:path>
              </a:pathLst>
            </a:custGeom>
            <a:ln w="6350" cap="flat">
              <a:solidFill>
                <a:srgbClr val="97A0FD"/>
              </a:solidFill>
              <a:prstDash val="solid"/>
              <a:miter/>
            </a:ln>
          </p:spPr>
          <p:txBody>
            <a:bodyPr rtlCol="0" anchor="ctr"/>
            <a:lstStyle/>
            <a:p>
              <a:endParaRPr lang="en-GB"/>
            </a:p>
          </p:txBody>
        </p:sp>
        <p:sp>
          <p:nvSpPr>
            <p:cNvPr id="70" name="Freeform 69">
              <a:extLst>
                <a:ext uri="{FF2B5EF4-FFF2-40B4-BE49-F238E27FC236}">
                  <a16:creationId xmlns:a16="http://schemas.microsoft.com/office/drawing/2014/main" id="{CFB5B989-A630-6149-9815-DEB6A657EAC4}"/>
                </a:ext>
              </a:extLst>
            </p:cNvPr>
            <p:cNvSpPr/>
            <p:nvPr/>
          </p:nvSpPr>
          <p:spPr>
            <a:xfrm>
              <a:off x="9745620" y="719987"/>
              <a:ext cx="6355" cy="6136953"/>
            </a:xfrm>
            <a:custGeom>
              <a:avLst/>
              <a:gdLst>
                <a:gd name="connsiteX0" fmla="*/ 0 w 6355"/>
                <a:gd name="connsiteY0" fmla="*/ 0 h 6136953"/>
                <a:gd name="connsiteX1" fmla="*/ 0 w 6355"/>
                <a:gd name="connsiteY1" fmla="*/ 6136953 h 6136953"/>
              </a:gdLst>
              <a:ahLst/>
              <a:cxnLst>
                <a:cxn ang="0">
                  <a:pos x="connsiteX0" y="connsiteY0"/>
                </a:cxn>
                <a:cxn ang="0">
                  <a:pos x="connsiteX1" y="connsiteY1"/>
                </a:cxn>
              </a:cxnLst>
              <a:rect l="l" t="t" r="r" b="b"/>
              <a:pathLst>
                <a:path w="6355" h="6136953">
                  <a:moveTo>
                    <a:pt x="0" y="0"/>
                  </a:moveTo>
                  <a:lnTo>
                    <a:pt x="0" y="6136953"/>
                  </a:lnTo>
                </a:path>
              </a:pathLst>
            </a:custGeom>
            <a:ln w="6350" cap="flat">
              <a:solidFill>
                <a:srgbClr val="97A0FD"/>
              </a:solidFill>
              <a:prstDash val="solid"/>
              <a:miter/>
            </a:ln>
          </p:spPr>
          <p:txBody>
            <a:bodyPr rtlCol="0" anchor="ctr"/>
            <a:lstStyle/>
            <a:p>
              <a:endParaRPr lang="en-GB"/>
            </a:p>
          </p:txBody>
        </p:sp>
        <p:sp>
          <p:nvSpPr>
            <p:cNvPr id="71" name="Freeform 70">
              <a:extLst>
                <a:ext uri="{FF2B5EF4-FFF2-40B4-BE49-F238E27FC236}">
                  <a16:creationId xmlns:a16="http://schemas.microsoft.com/office/drawing/2014/main" id="{2677B195-ABAF-3048-9677-701BCE32BC84}"/>
                </a:ext>
              </a:extLst>
            </p:cNvPr>
            <p:cNvSpPr/>
            <p:nvPr/>
          </p:nvSpPr>
          <p:spPr>
            <a:xfrm>
              <a:off x="10355714" y="719987"/>
              <a:ext cx="6355" cy="6136953"/>
            </a:xfrm>
            <a:custGeom>
              <a:avLst/>
              <a:gdLst>
                <a:gd name="connsiteX0" fmla="*/ 0 w 6355"/>
                <a:gd name="connsiteY0" fmla="*/ 0 h 6136953"/>
                <a:gd name="connsiteX1" fmla="*/ 0 w 6355"/>
                <a:gd name="connsiteY1" fmla="*/ 6136953 h 6136953"/>
              </a:gdLst>
              <a:ahLst/>
              <a:cxnLst>
                <a:cxn ang="0">
                  <a:pos x="connsiteX0" y="connsiteY0"/>
                </a:cxn>
                <a:cxn ang="0">
                  <a:pos x="connsiteX1" y="connsiteY1"/>
                </a:cxn>
              </a:cxnLst>
              <a:rect l="l" t="t" r="r" b="b"/>
              <a:pathLst>
                <a:path w="6355" h="6136953">
                  <a:moveTo>
                    <a:pt x="0" y="0"/>
                  </a:moveTo>
                  <a:lnTo>
                    <a:pt x="0" y="6136953"/>
                  </a:lnTo>
                </a:path>
              </a:pathLst>
            </a:custGeom>
            <a:ln w="6350" cap="flat">
              <a:solidFill>
                <a:srgbClr val="97A0FD"/>
              </a:solidFill>
              <a:prstDash val="solid"/>
              <a:miter/>
            </a:ln>
          </p:spPr>
          <p:txBody>
            <a:bodyPr rtlCol="0" anchor="ctr"/>
            <a:lstStyle/>
            <a:p>
              <a:endParaRPr lang="en-GB"/>
            </a:p>
          </p:txBody>
        </p:sp>
        <p:sp>
          <p:nvSpPr>
            <p:cNvPr id="72" name="Freeform 71">
              <a:extLst>
                <a:ext uri="{FF2B5EF4-FFF2-40B4-BE49-F238E27FC236}">
                  <a16:creationId xmlns:a16="http://schemas.microsoft.com/office/drawing/2014/main" id="{EB4E6AA1-CC0F-8E46-A8BD-977FCCB210C6}"/>
                </a:ext>
              </a:extLst>
            </p:cNvPr>
            <p:cNvSpPr/>
            <p:nvPr/>
          </p:nvSpPr>
          <p:spPr>
            <a:xfrm>
              <a:off x="10965808" y="719987"/>
              <a:ext cx="6355" cy="6136953"/>
            </a:xfrm>
            <a:custGeom>
              <a:avLst/>
              <a:gdLst>
                <a:gd name="connsiteX0" fmla="*/ 0 w 6355"/>
                <a:gd name="connsiteY0" fmla="*/ 0 h 6136953"/>
                <a:gd name="connsiteX1" fmla="*/ 0 w 6355"/>
                <a:gd name="connsiteY1" fmla="*/ 6136953 h 6136953"/>
              </a:gdLst>
              <a:ahLst/>
              <a:cxnLst>
                <a:cxn ang="0">
                  <a:pos x="connsiteX0" y="connsiteY0"/>
                </a:cxn>
                <a:cxn ang="0">
                  <a:pos x="connsiteX1" y="connsiteY1"/>
                </a:cxn>
              </a:cxnLst>
              <a:rect l="l" t="t" r="r" b="b"/>
              <a:pathLst>
                <a:path w="6355" h="6136953">
                  <a:moveTo>
                    <a:pt x="0" y="0"/>
                  </a:moveTo>
                  <a:lnTo>
                    <a:pt x="0" y="6136953"/>
                  </a:lnTo>
                </a:path>
              </a:pathLst>
            </a:custGeom>
            <a:ln w="6350" cap="flat">
              <a:solidFill>
                <a:srgbClr val="97A0FD"/>
              </a:solidFill>
              <a:prstDash val="solid"/>
              <a:miter/>
            </a:ln>
          </p:spPr>
          <p:txBody>
            <a:bodyPr rtlCol="0" anchor="ctr"/>
            <a:lstStyle/>
            <a:p>
              <a:endParaRPr lang="en-GB"/>
            </a:p>
          </p:txBody>
        </p:sp>
        <p:sp>
          <p:nvSpPr>
            <p:cNvPr id="73" name="Freeform 72">
              <a:extLst>
                <a:ext uri="{FF2B5EF4-FFF2-40B4-BE49-F238E27FC236}">
                  <a16:creationId xmlns:a16="http://schemas.microsoft.com/office/drawing/2014/main" id="{50CD2ABF-7A04-1844-81FE-F71E9D2F0A09}"/>
                </a:ext>
              </a:extLst>
            </p:cNvPr>
            <p:cNvSpPr/>
            <p:nvPr/>
          </p:nvSpPr>
          <p:spPr>
            <a:xfrm>
              <a:off x="11575902" y="719987"/>
              <a:ext cx="6355" cy="6136953"/>
            </a:xfrm>
            <a:custGeom>
              <a:avLst/>
              <a:gdLst>
                <a:gd name="connsiteX0" fmla="*/ 0 w 6355"/>
                <a:gd name="connsiteY0" fmla="*/ 0 h 6136953"/>
                <a:gd name="connsiteX1" fmla="*/ 0 w 6355"/>
                <a:gd name="connsiteY1" fmla="*/ 6136953 h 6136953"/>
              </a:gdLst>
              <a:ahLst/>
              <a:cxnLst>
                <a:cxn ang="0">
                  <a:pos x="connsiteX0" y="connsiteY0"/>
                </a:cxn>
                <a:cxn ang="0">
                  <a:pos x="connsiteX1" y="connsiteY1"/>
                </a:cxn>
              </a:cxnLst>
              <a:rect l="l" t="t" r="r" b="b"/>
              <a:pathLst>
                <a:path w="6355" h="6136953">
                  <a:moveTo>
                    <a:pt x="0" y="0"/>
                  </a:moveTo>
                  <a:lnTo>
                    <a:pt x="0" y="6136953"/>
                  </a:lnTo>
                </a:path>
              </a:pathLst>
            </a:custGeom>
            <a:ln w="6350" cap="flat">
              <a:solidFill>
                <a:srgbClr val="97A0FD"/>
              </a:solidFill>
              <a:prstDash val="solid"/>
              <a:miter/>
            </a:ln>
          </p:spPr>
          <p:txBody>
            <a:bodyPr rtlCol="0" anchor="ctr"/>
            <a:lstStyle/>
            <a:p>
              <a:endParaRPr lang="en-GB"/>
            </a:p>
          </p:txBody>
        </p:sp>
        <p:sp>
          <p:nvSpPr>
            <p:cNvPr id="75" name="Freeform 74">
              <a:extLst>
                <a:ext uri="{FF2B5EF4-FFF2-40B4-BE49-F238E27FC236}">
                  <a16:creationId xmlns:a16="http://schemas.microsoft.com/office/drawing/2014/main" id="{32063A73-9E8F-F946-A904-E73B3C5291DB}"/>
                </a:ext>
              </a:extLst>
            </p:cNvPr>
            <p:cNvSpPr/>
            <p:nvPr userDrawn="1"/>
          </p:nvSpPr>
          <p:spPr>
            <a:xfrm>
              <a:off x="7496598" y="1332984"/>
              <a:ext cx="3284465" cy="5520780"/>
            </a:xfrm>
            <a:custGeom>
              <a:avLst/>
              <a:gdLst>
                <a:gd name="connsiteX0" fmla="*/ 504726 w 3284465"/>
                <a:gd name="connsiteY0" fmla="*/ 2910860 h 5520780"/>
                <a:gd name="connsiteX1" fmla="*/ 504726 w 3284465"/>
                <a:gd name="connsiteY1" fmla="*/ 2910860 h 5520780"/>
                <a:gd name="connsiteX2" fmla="*/ 465070 w 3284465"/>
                <a:gd name="connsiteY2" fmla="*/ 2871217 h 5520780"/>
                <a:gd name="connsiteX3" fmla="*/ 465070 w 3284465"/>
                <a:gd name="connsiteY3" fmla="*/ 2649309 h 5520780"/>
                <a:gd name="connsiteX4" fmla="*/ 504726 w 3284465"/>
                <a:gd name="connsiteY4" fmla="*/ 2609666 h 5520780"/>
                <a:gd name="connsiteX5" fmla="*/ 544382 w 3284465"/>
                <a:gd name="connsiteY5" fmla="*/ 2649309 h 5520780"/>
                <a:gd name="connsiteX6" fmla="*/ 544382 w 3284465"/>
                <a:gd name="connsiteY6" fmla="*/ 2871217 h 5520780"/>
                <a:gd name="connsiteX7" fmla="*/ 504726 w 3284465"/>
                <a:gd name="connsiteY7" fmla="*/ 2910860 h 5520780"/>
                <a:gd name="connsiteX8" fmla="*/ 2776436 w 3284465"/>
                <a:gd name="connsiteY8" fmla="*/ 2910860 h 5520780"/>
                <a:gd name="connsiteX9" fmla="*/ 2776436 w 3284465"/>
                <a:gd name="connsiteY9" fmla="*/ 2910860 h 5520780"/>
                <a:gd name="connsiteX10" fmla="*/ 2736780 w 3284465"/>
                <a:gd name="connsiteY10" fmla="*/ 2871217 h 5520780"/>
                <a:gd name="connsiteX11" fmla="*/ 2736780 w 3284465"/>
                <a:gd name="connsiteY11" fmla="*/ 2649309 h 5520780"/>
                <a:gd name="connsiteX12" fmla="*/ 2776436 w 3284465"/>
                <a:gd name="connsiteY12" fmla="*/ 2609666 h 5520780"/>
                <a:gd name="connsiteX13" fmla="*/ 2816092 w 3284465"/>
                <a:gd name="connsiteY13" fmla="*/ 2649309 h 5520780"/>
                <a:gd name="connsiteX14" fmla="*/ 2816092 w 3284465"/>
                <a:gd name="connsiteY14" fmla="*/ 2871217 h 5520780"/>
                <a:gd name="connsiteX15" fmla="*/ 2776436 w 3284465"/>
                <a:gd name="connsiteY15" fmla="*/ 2910860 h 5520780"/>
                <a:gd name="connsiteX16" fmla="*/ 3244810 w 3284465"/>
                <a:gd name="connsiteY16" fmla="*/ 1646241 h 5520780"/>
                <a:gd name="connsiteX17" fmla="*/ 3244810 w 3284465"/>
                <a:gd name="connsiteY17" fmla="*/ 1646241 h 5520780"/>
                <a:gd name="connsiteX18" fmla="*/ 3205154 w 3284465"/>
                <a:gd name="connsiteY18" fmla="*/ 1606599 h 5520780"/>
                <a:gd name="connsiteX19" fmla="*/ 3205154 w 3284465"/>
                <a:gd name="connsiteY19" fmla="*/ 1384690 h 5520780"/>
                <a:gd name="connsiteX20" fmla="*/ 3244810 w 3284465"/>
                <a:gd name="connsiteY20" fmla="*/ 1345048 h 5520780"/>
                <a:gd name="connsiteX21" fmla="*/ 3284466 w 3284465"/>
                <a:gd name="connsiteY21" fmla="*/ 1384690 h 5520780"/>
                <a:gd name="connsiteX22" fmla="*/ 3284466 w 3284465"/>
                <a:gd name="connsiteY22" fmla="*/ 1606599 h 5520780"/>
                <a:gd name="connsiteX23" fmla="*/ 3244810 w 3284465"/>
                <a:gd name="connsiteY23" fmla="*/ 1646241 h 5520780"/>
                <a:gd name="connsiteX24" fmla="*/ 2777262 w 3284465"/>
                <a:gd name="connsiteY24" fmla="*/ 367328 h 5520780"/>
                <a:gd name="connsiteX25" fmla="*/ 2777262 w 3284465"/>
                <a:gd name="connsiteY25" fmla="*/ 367328 h 5520780"/>
                <a:gd name="connsiteX26" fmla="*/ 2737542 w 3284465"/>
                <a:gd name="connsiteY26" fmla="*/ 327685 h 5520780"/>
                <a:gd name="connsiteX27" fmla="*/ 2737542 w 3284465"/>
                <a:gd name="connsiteY27" fmla="*/ 105777 h 5520780"/>
                <a:gd name="connsiteX28" fmla="*/ 2778819 w 3284465"/>
                <a:gd name="connsiteY28" fmla="*/ 67690 h 5520780"/>
                <a:gd name="connsiteX29" fmla="*/ 2816918 w 3284465"/>
                <a:gd name="connsiteY29" fmla="*/ 105777 h 5520780"/>
                <a:gd name="connsiteX30" fmla="*/ 2816918 w 3284465"/>
                <a:gd name="connsiteY30" fmla="*/ 327685 h 5520780"/>
                <a:gd name="connsiteX31" fmla="*/ 2777262 w 3284465"/>
                <a:gd name="connsiteY31" fmla="*/ 367328 h 5520780"/>
                <a:gd name="connsiteX32" fmla="*/ 504726 w 3284465"/>
                <a:gd name="connsiteY32" fmla="*/ 367328 h 5520780"/>
                <a:gd name="connsiteX33" fmla="*/ 504726 w 3284465"/>
                <a:gd name="connsiteY33" fmla="*/ 367328 h 5520780"/>
                <a:gd name="connsiteX34" fmla="*/ 465070 w 3284465"/>
                <a:gd name="connsiteY34" fmla="*/ 327685 h 5520780"/>
                <a:gd name="connsiteX35" fmla="*/ 465070 w 3284465"/>
                <a:gd name="connsiteY35" fmla="*/ 105777 h 5520780"/>
                <a:gd name="connsiteX36" fmla="*/ 504726 w 3284465"/>
                <a:gd name="connsiteY36" fmla="*/ 66134 h 5520780"/>
                <a:gd name="connsiteX37" fmla="*/ 544382 w 3284465"/>
                <a:gd name="connsiteY37" fmla="*/ 105777 h 5520780"/>
                <a:gd name="connsiteX38" fmla="*/ 544382 w 3284465"/>
                <a:gd name="connsiteY38" fmla="*/ 327685 h 5520780"/>
                <a:gd name="connsiteX39" fmla="*/ 504726 w 3284465"/>
                <a:gd name="connsiteY39" fmla="*/ 367328 h 5520780"/>
                <a:gd name="connsiteX40" fmla="*/ 39656 w 3284465"/>
                <a:gd name="connsiteY40" fmla="*/ 1646241 h 5520780"/>
                <a:gd name="connsiteX41" fmla="*/ 39656 w 3284465"/>
                <a:gd name="connsiteY41" fmla="*/ 1646241 h 5520780"/>
                <a:gd name="connsiteX42" fmla="*/ 0 w 3284465"/>
                <a:gd name="connsiteY42" fmla="*/ 1606599 h 5520780"/>
                <a:gd name="connsiteX43" fmla="*/ 0 w 3284465"/>
                <a:gd name="connsiteY43" fmla="*/ 1384690 h 5520780"/>
                <a:gd name="connsiteX44" fmla="*/ 39656 w 3284465"/>
                <a:gd name="connsiteY44" fmla="*/ 1345048 h 5520780"/>
                <a:gd name="connsiteX45" fmla="*/ 79312 w 3284465"/>
                <a:gd name="connsiteY45" fmla="*/ 1384690 h 5520780"/>
                <a:gd name="connsiteX46" fmla="*/ 79312 w 3284465"/>
                <a:gd name="connsiteY46" fmla="*/ 1606599 h 5520780"/>
                <a:gd name="connsiteX47" fmla="*/ 39656 w 3284465"/>
                <a:gd name="connsiteY47" fmla="*/ 1646241 h 5520780"/>
                <a:gd name="connsiteX48" fmla="*/ 465070 w 3284465"/>
                <a:gd name="connsiteY48" fmla="*/ 178709 h 5520780"/>
                <a:gd name="connsiteX49" fmla="*/ 2816918 w 3284465"/>
                <a:gd name="connsiteY49" fmla="*/ 178709 h 5520780"/>
                <a:gd name="connsiteX50" fmla="*/ 467167 w 3284465"/>
                <a:gd name="connsiteY50" fmla="*/ 2732342 h 5520780"/>
                <a:gd name="connsiteX51" fmla="*/ 2815393 w 3284465"/>
                <a:gd name="connsiteY51" fmla="*/ 2732342 h 5520780"/>
                <a:gd name="connsiteX52" fmla="*/ 64 w 3284465"/>
                <a:gd name="connsiteY52" fmla="*/ 1463911 h 5520780"/>
                <a:gd name="connsiteX53" fmla="*/ 3284466 w 3284465"/>
                <a:gd name="connsiteY53" fmla="*/ 1463911 h 5520780"/>
                <a:gd name="connsiteX54" fmla="*/ 1261115 w 3284465"/>
                <a:gd name="connsiteY54" fmla="*/ 2798031 h 5520780"/>
                <a:gd name="connsiteX55" fmla="*/ 949713 w 3284465"/>
                <a:gd name="connsiteY55" fmla="*/ 2646196 h 5520780"/>
                <a:gd name="connsiteX56" fmla="*/ 949713 w 3284465"/>
                <a:gd name="connsiteY56" fmla="*/ 2798031 h 5520780"/>
                <a:gd name="connsiteX57" fmla="*/ 637993 w 3284465"/>
                <a:gd name="connsiteY57" fmla="*/ 2748796 h 5520780"/>
                <a:gd name="connsiteX58" fmla="*/ 637993 w 3284465"/>
                <a:gd name="connsiteY58" fmla="*/ 2798031 h 5520780"/>
                <a:gd name="connsiteX59" fmla="*/ 1260797 w 3284465"/>
                <a:gd name="connsiteY59" fmla="*/ 1526361 h 5520780"/>
                <a:gd name="connsiteX60" fmla="*/ 949395 w 3284465"/>
                <a:gd name="connsiteY60" fmla="*/ 1147407 h 5520780"/>
                <a:gd name="connsiteX61" fmla="*/ 949395 w 3284465"/>
                <a:gd name="connsiteY61" fmla="*/ 1526107 h 5520780"/>
                <a:gd name="connsiteX62" fmla="*/ 637993 w 3284465"/>
                <a:gd name="connsiteY62" fmla="*/ 1274593 h 5520780"/>
                <a:gd name="connsiteX63" fmla="*/ 637993 w 3284465"/>
                <a:gd name="connsiteY63" fmla="*/ 1526107 h 5520780"/>
                <a:gd name="connsiteX64" fmla="*/ 326591 w 3284465"/>
                <a:gd name="connsiteY64" fmla="*/ 1401716 h 5520780"/>
                <a:gd name="connsiteX65" fmla="*/ 326591 w 3284465"/>
                <a:gd name="connsiteY65" fmla="*/ 1526107 h 5520780"/>
                <a:gd name="connsiteX66" fmla="*/ 2019792 w 3284465"/>
                <a:gd name="connsiteY66" fmla="*/ 254372 h 5520780"/>
                <a:gd name="connsiteX67" fmla="*/ 2331194 w 3284465"/>
                <a:gd name="connsiteY67" fmla="*/ 102473 h 5520780"/>
                <a:gd name="connsiteX68" fmla="*/ 2331194 w 3284465"/>
                <a:gd name="connsiteY68" fmla="*/ 254372 h 5520780"/>
                <a:gd name="connsiteX69" fmla="*/ 2642596 w 3284465"/>
                <a:gd name="connsiteY69" fmla="*/ 204946 h 5520780"/>
                <a:gd name="connsiteX70" fmla="*/ 2642596 w 3284465"/>
                <a:gd name="connsiteY70" fmla="*/ 254372 h 5520780"/>
                <a:gd name="connsiteX71" fmla="*/ 2019792 w 3284465"/>
                <a:gd name="connsiteY71" fmla="*/ 2797777 h 5520780"/>
                <a:gd name="connsiteX72" fmla="*/ 2331194 w 3284465"/>
                <a:gd name="connsiteY72" fmla="*/ 2645942 h 5520780"/>
                <a:gd name="connsiteX73" fmla="*/ 2331194 w 3284465"/>
                <a:gd name="connsiteY73" fmla="*/ 2797777 h 5520780"/>
                <a:gd name="connsiteX74" fmla="*/ 2642596 w 3284465"/>
                <a:gd name="connsiteY74" fmla="*/ 2748415 h 5520780"/>
                <a:gd name="connsiteX75" fmla="*/ 2642596 w 3284465"/>
                <a:gd name="connsiteY75" fmla="*/ 2797777 h 5520780"/>
                <a:gd name="connsiteX76" fmla="*/ 2019792 w 3284465"/>
                <a:gd name="connsiteY76" fmla="*/ 1526107 h 5520780"/>
                <a:gd name="connsiteX77" fmla="*/ 2331194 w 3284465"/>
                <a:gd name="connsiteY77" fmla="*/ 1144548 h 5520780"/>
                <a:gd name="connsiteX78" fmla="*/ 2331194 w 3284465"/>
                <a:gd name="connsiteY78" fmla="*/ 1526107 h 5520780"/>
                <a:gd name="connsiteX79" fmla="*/ 2642596 w 3284465"/>
                <a:gd name="connsiteY79" fmla="*/ 1271988 h 5520780"/>
                <a:gd name="connsiteX80" fmla="*/ 2642596 w 3284465"/>
                <a:gd name="connsiteY80" fmla="*/ 1526107 h 5520780"/>
                <a:gd name="connsiteX81" fmla="*/ 2953999 w 3284465"/>
                <a:gd name="connsiteY81" fmla="*/ 1399047 h 5520780"/>
                <a:gd name="connsiteX82" fmla="*/ 2953999 w 3284465"/>
                <a:gd name="connsiteY82" fmla="*/ 1526107 h 5520780"/>
                <a:gd name="connsiteX83" fmla="*/ 1267915 w 3284465"/>
                <a:gd name="connsiteY83" fmla="*/ 1017426 h 5520780"/>
                <a:gd name="connsiteX84" fmla="*/ 22307 w 3284465"/>
                <a:gd name="connsiteY84" fmla="*/ 1526107 h 5520780"/>
                <a:gd name="connsiteX85" fmla="*/ 3265464 w 3284465"/>
                <a:gd name="connsiteY85" fmla="*/ 1526107 h 5520780"/>
                <a:gd name="connsiteX86" fmla="*/ 2019856 w 3284465"/>
                <a:gd name="connsiteY86" fmla="*/ 1017426 h 5520780"/>
                <a:gd name="connsiteX87" fmla="*/ 1261115 w 3284465"/>
                <a:gd name="connsiteY87" fmla="*/ 1017426 h 5520780"/>
                <a:gd name="connsiteX88" fmla="*/ 2019792 w 3284465"/>
                <a:gd name="connsiteY88" fmla="*/ 64 h 5520780"/>
                <a:gd name="connsiteX89" fmla="*/ 1261115 w 3284465"/>
                <a:gd name="connsiteY89" fmla="*/ 508745 h 5520780"/>
                <a:gd name="connsiteX90" fmla="*/ 2019792 w 3284465"/>
                <a:gd name="connsiteY90" fmla="*/ 1017426 h 5520780"/>
                <a:gd name="connsiteX91" fmla="*/ 1261115 w 3284465"/>
                <a:gd name="connsiteY91" fmla="*/ 1526107 h 5520780"/>
                <a:gd name="connsiteX92" fmla="*/ 2019792 w 3284465"/>
                <a:gd name="connsiteY92" fmla="*/ 2034788 h 5520780"/>
                <a:gd name="connsiteX93" fmla="*/ 1261115 w 3284465"/>
                <a:gd name="connsiteY93" fmla="*/ 2543469 h 5520780"/>
                <a:gd name="connsiteX94" fmla="*/ 1640454 w 3284465"/>
                <a:gd name="connsiteY94" fmla="*/ 2797587 h 5520780"/>
                <a:gd name="connsiteX95" fmla="*/ 2019792 w 3284465"/>
                <a:gd name="connsiteY95" fmla="*/ 2543469 h 5520780"/>
                <a:gd name="connsiteX96" fmla="*/ 1261115 w 3284465"/>
                <a:gd name="connsiteY96" fmla="*/ 2034788 h 5520780"/>
                <a:gd name="connsiteX97" fmla="*/ 2019792 w 3284465"/>
                <a:gd name="connsiteY97" fmla="*/ 1526107 h 5520780"/>
                <a:gd name="connsiteX98" fmla="*/ 1261115 w 3284465"/>
                <a:gd name="connsiteY98" fmla="*/ 1017426 h 5520780"/>
                <a:gd name="connsiteX99" fmla="*/ 2019792 w 3284465"/>
                <a:gd name="connsiteY99" fmla="*/ 508745 h 5520780"/>
                <a:gd name="connsiteX100" fmla="*/ 1261115 w 3284465"/>
                <a:gd name="connsiteY100" fmla="*/ 64 h 5520780"/>
                <a:gd name="connsiteX101" fmla="*/ 488329 w 3284465"/>
                <a:gd name="connsiteY101" fmla="*/ 254182 h 5520780"/>
                <a:gd name="connsiteX102" fmla="*/ 1261115 w 3284465"/>
                <a:gd name="connsiteY102" fmla="*/ 254182 h 5520780"/>
                <a:gd name="connsiteX103" fmla="*/ 949395 w 3284465"/>
                <a:gd name="connsiteY103" fmla="*/ 102410 h 5520780"/>
                <a:gd name="connsiteX104" fmla="*/ 949395 w 3284465"/>
                <a:gd name="connsiteY104" fmla="*/ 254182 h 5520780"/>
                <a:gd name="connsiteX105" fmla="*/ 637993 w 3284465"/>
                <a:gd name="connsiteY105" fmla="*/ 204883 h 5520780"/>
                <a:gd name="connsiteX106" fmla="*/ 637993 w 3284465"/>
                <a:gd name="connsiteY106" fmla="*/ 254182 h 5520780"/>
                <a:gd name="connsiteX107" fmla="*/ 2019729 w 3284465"/>
                <a:gd name="connsiteY107" fmla="*/ 64 h 5520780"/>
                <a:gd name="connsiteX108" fmla="*/ 1261115 w 3284465"/>
                <a:gd name="connsiteY108" fmla="*/ 64 h 5520780"/>
                <a:gd name="connsiteX109" fmla="*/ 1261115 w 3284465"/>
                <a:gd name="connsiteY109" fmla="*/ 254182 h 5520780"/>
                <a:gd name="connsiteX110" fmla="*/ 2019792 w 3284465"/>
                <a:gd name="connsiteY110" fmla="*/ 254182 h 5520780"/>
                <a:gd name="connsiteX111" fmla="*/ 1261115 w 3284465"/>
                <a:gd name="connsiteY111" fmla="*/ 763053 h 5520780"/>
                <a:gd name="connsiteX112" fmla="*/ 2019792 w 3284465"/>
                <a:gd name="connsiteY112" fmla="*/ 763053 h 5520780"/>
                <a:gd name="connsiteX113" fmla="*/ 2019792 w 3284465"/>
                <a:gd name="connsiteY113" fmla="*/ 1271734 h 5520780"/>
                <a:gd name="connsiteX114" fmla="*/ 1261115 w 3284465"/>
                <a:gd name="connsiteY114" fmla="*/ 1271734 h 5520780"/>
                <a:gd name="connsiteX115" fmla="*/ 1261115 w 3284465"/>
                <a:gd name="connsiteY115" fmla="*/ 1780415 h 5520780"/>
                <a:gd name="connsiteX116" fmla="*/ 2019792 w 3284465"/>
                <a:gd name="connsiteY116" fmla="*/ 1780415 h 5520780"/>
                <a:gd name="connsiteX117" fmla="*/ 2019792 w 3284465"/>
                <a:gd name="connsiteY117" fmla="*/ 2289096 h 5520780"/>
                <a:gd name="connsiteX118" fmla="*/ 1261115 w 3284465"/>
                <a:gd name="connsiteY118" fmla="*/ 2289096 h 5520780"/>
                <a:gd name="connsiteX119" fmla="*/ 1261115 w 3284465"/>
                <a:gd name="connsiteY119" fmla="*/ 2543214 h 5520780"/>
                <a:gd name="connsiteX120" fmla="*/ 2019792 w 3284465"/>
                <a:gd name="connsiteY120" fmla="*/ 2543214 h 5520780"/>
                <a:gd name="connsiteX121" fmla="*/ 2019792 w 3284465"/>
                <a:gd name="connsiteY121" fmla="*/ 2543214 h 5520780"/>
                <a:gd name="connsiteX122" fmla="*/ 1261115 w 3284465"/>
                <a:gd name="connsiteY122" fmla="*/ 2543214 h 5520780"/>
                <a:gd name="connsiteX123" fmla="*/ 1261115 w 3284465"/>
                <a:gd name="connsiteY123" fmla="*/ 2797333 h 5520780"/>
                <a:gd name="connsiteX124" fmla="*/ 2019792 w 3284465"/>
                <a:gd name="connsiteY124" fmla="*/ 2797333 h 5520780"/>
                <a:gd name="connsiteX125" fmla="*/ 488202 w 3284465"/>
                <a:gd name="connsiteY125" fmla="*/ 254118 h 5520780"/>
                <a:gd name="connsiteX126" fmla="*/ 2792578 w 3284465"/>
                <a:gd name="connsiteY126" fmla="*/ 254118 h 5520780"/>
                <a:gd name="connsiteX127" fmla="*/ 2019792 w 3284465"/>
                <a:gd name="connsiteY127" fmla="*/ 0 h 5520780"/>
                <a:gd name="connsiteX128" fmla="*/ 1261115 w 3284465"/>
                <a:gd name="connsiteY128" fmla="*/ 0 h 5520780"/>
                <a:gd name="connsiteX129" fmla="*/ 488202 w 3284465"/>
                <a:gd name="connsiteY129" fmla="*/ 2797523 h 5520780"/>
                <a:gd name="connsiteX130" fmla="*/ 2792578 w 3284465"/>
                <a:gd name="connsiteY130" fmla="*/ 2797523 h 5520780"/>
                <a:gd name="connsiteX131" fmla="*/ 2019792 w 3284465"/>
                <a:gd name="connsiteY131" fmla="*/ 2543405 h 5520780"/>
                <a:gd name="connsiteX132" fmla="*/ 1261115 w 3284465"/>
                <a:gd name="connsiteY132" fmla="*/ 2543405 h 5520780"/>
                <a:gd name="connsiteX133" fmla="*/ 2590357 w 3284465"/>
                <a:gd name="connsiteY133" fmla="*/ 5520463 h 5520780"/>
                <a:gd name="connsiteX134" fmla="*/ 1640454 w 3284465"/>
                <a:gd name="connsiteY134" fmla="*/ 4701694 h 5520780"/>
                <a:gd name="connsiteX135" fmla="*/ 690550 w 3284465"/>
                <a:gd name="connsiteY135" fmla="*/ 5520463 h 5520780"/>
                <a:gd name="connsiteX136" fmla="*/ 862139 w 3284465"/>
                <a:gd name="connsiteY136" fmla="*/ 4701694 h 5520780"/>
                <a:gd name="connsiteX137" fmla="*/ 2418768 w 3284465"/>
                <a:gd name="connsiteY137" fmla="*/ 4701694 h 5520780"/>
                <a:gd name="connsiteX138" fmla="*/ 1640454 w 3284465"/>
                <a:gd name="connsiteY138" fmla="*/ 3749767 h 5520780"/>
                <a:gd name="connsiteX139" fmla="*/ 1061627 w 3284465"/>
                <a:gd name="connsiteY139" fmla="*/ 3749767 h 5520780"/>
                <a:gd name="connsiteX140" fmla="*/ 2219280 w 3284465"/>
                <a:gd name="connsiteY140" fmla="*/ 3749767 h 5520780"/>
                <a:gd name="connsiteX141" fmla="*/ 1640454 w 3284465"/>
                <a:gd name="connsiteY141" fmla="*/ 2797777 h 5520780"/>
                <a:gd name="connsiteX142" fmla="*/ 2590357 w 3284465"/>
                <a:gd name="connsiteY142" fmla="*/ 5520463 h 5520780"/>
                <a:gd name="connsiteX143" fmla="*/ 2019792 w 3284465"/>
                <a:gd name="connsiteY143" fmla="*/ 2797777 h 5520780"/>
                <a:gd name="connsiteX144" fmla="*/ 2019792 w 3284465"/>
                <a:gd name="connsiteY144" fmla="*/ 64 h 5520780"/>
                <a:gd name="connsiteX145" fmla="*/ 2518671 w 3284465"/>
                <a:gd name="connsiteY145" fmla="*/ 5520780 h 5520780"/>
                <a:gd name="connsiteX146" fmla="*/ 1947916 w 3284465"/>
                <a:gd name="connsiteY146" fmla="*/ 2797777 h 5520780"/>
                <a:gd name="connsiteX147" fmla="*/ 764842 w 3284465"/>
                <a:gd name="connsiteY147" fmla="*/ 5520463 h 5520780"/>
                <a:gd name="connsiteX148" fmla="*/ 1335407 w 3284465"/>
                <a:gd name="connsiteY148" fmla="*/ 2797777 h 5520780"/>
                <a:gd name="connsiteX149" fmla="*/ 1948106 w 3284465"/>
                <a:gd name="connsiteY149" fmla="*/ 2797777 h 5520780"/>
                <a:gd name="connsiteX150" fmla="*/ 1948106 w 3284465"/>
                <a:gd name="connsiteY150" fmla="*/ 64 h 5520780"/>
                <a:gd name="connsiteX151" fmla="*/ 1335407 w 3284465"/>
                <a:gd name="connsiteY151" fmla="*/ 2797777 h 5520780"/>
                <a:gd name="connsiteX152" fmla="*/ 1335407 w 3284465"/>
                <a:gd name="connsiteY152" fmla="*/ 64 h 5520780"/>
                <a:gd name="connsiteX153" fmla="*/ 690550 w 3284465"/>
                <a:gd name="connsiteY153" fmla="*/ 5520780 h 5520780"/>
                <a:gd name="connsiteX154" fmla="*/ 1261115 w 3284465"/>
                <a:gd name="connsiteY154" fmla="*/ 2798095 h 5520780"/>
                <a:gd name="connsiteX155" fmla="*/ 1261115 w 3284465"/>
                <a:gd name="connsiteY155" fmla="*/ 64 h 552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3284465" h="5520780">
                  <a:moveTo>
                    <a:pt x="504726" y="2910860"/>
                  </a:moveTo>
                  <a:lnTo>
                    <a:pt x="504726" y="2910860"/>
                  </a:lnTo>
                  <a:cubicBezTo>
                    <a:pt x="482824" y="2910860"/>
                    <a:pt x="465070" y="2893111"/>
                    <a:pt x="465070" y="2871217"/>
                  </a:cubicBezTo>
                  <a:lnTo>
                    <a:pt x="465070" y="2649309"/>
                  </a:lnTo>
                  <a:cubicBezTo>
                    <a:pt x="465070" y="2627415"/>
                    <a:pt x="482824" y="2609666"/>
                    <a:pt x="504726" y="2609666"/>
                  </a:cubicBezTo>
                  <a:cubicBezTo>
                    <a:pt x="526627" y="2609666"/>
                    <a:pt x="544382" y="2627415"/>
                    <a:pt x="544382" y="2649309"/>
                  </a:cubicBezTo>
                  <a:lnTo>
                    <a:pt x="544382" y="2871217"/>
                  </a:lnTo>
                  <a:cubicBezTo>
                    <a:pt x="544382" y="2893111"/>
                    <a:pt x="526627" y="2910860"/>
                    <a:pt x="504726" y="2910860"/>
                  </a:cubicBezTo>
                  <a:close/>
                  <a:moveTo>
                    <a:pt x="2776436" y="2910860"/>
                  </a:moveTo>
                  <a:lnTo>
                    <a:pt x="2776436" y="2910860"/>
                  </a:lnTo>
                  <a:cubicBezTo>
                    <a:pt x="2754535" y="2910860"/>
                    <a:pt x="2736780" y="2893111"/>
                    <a:pt x="2736780" y="2871217"/>
                  </a:cubicBezTo>
                  <a:lnTo>
                    <a:pt x="2736780" y="2649309"/>
                  </a:lnTo>
                  <a:cubicBezTo>
                    <a:pt x="2736780" y="2627415"/>
                    <a:pt x="2754535" y="2609666"/>
                    <a:pt x="2776436" y="2609666"/>
                  </a:cubicBezTo>
                  <a:cubicBezTo>
                    <a:pt x="2798337" y="2609666"/>
                    <a:pt x="2816092" y="2627415"/>
                    <a:pt x="2816092" y="2649309"/>
                  </a:cubicBezTo>
                  <a:lnTo>
                    <a:pt x="2816092" y="2871217"/>
                  </a:lnTo>
                  <a:cubicBezTo>
                    <a:pt x="2816092" y="2893111"/>
                    <a:pt x="2798337" y="2910860"/>
                    <a:pt x="2776436" y="2910860"/>
                  </a:cubicBezTo>
                  <a:close/>
                  <a:moveTo>
                    <a:pt x="3244810" y="1646241"/>
                  </a:moveTo>
                  <a:lnTo>
                    <a:pt x="3244810" y="1646241"/>
                  </a:lnTo>
                  <a:cubicBezTo>
                    <a:pt x="3222909" y="1646241"/>
                    <a:pt x="3205154" y="1628492"/>
                    <a:pt x="3205154" y="1606599"/>
                  </a:cubicBezTo>
                  <a:lnTo>
                    <a:pt x="3205154" y="1384690"/>
                  </a:lnTo>
                  <a:cubicBezTo>
                    <a:pt x="3205154" y="1362796"/>
                    <a:pt x="3222909" y="1345048"/>
                    <a:pt x="3244810" y="1345048"/>
                  </a:cubicBezTo>
                  <a:cubicBezTo>
                    <a:pt x="3266711" y="1345048"/>
                    <a:pt x="3284466" y="1362796"/>
                    <a:pt x="3284466" y="1384690"/>
                  </a:cubicBezTo>
                  <a:lnTo>
                    <a:pt x="3284466" y="1606599"/>
                  </a:lnTo>
                  <a:cubicBezTo>
                    <a:pt x="3284466" y="1628492"/>
                    <a:pt x="3266711" y="1646241"/>
                    <a:pt x="3244810" y="1646241"/>
                  </a:cubicBezTo>
                  <a:close/>
                  <a:moveTo>
                    <a:pt x="2777262" y="367328"/>
                  </a:moveTo>
                  <a:lnTo>
                    <a:pt x="2777262" y="367328"/>
                  </a:lnTo>
                  <a:cubicBezTo>
                    <a:pt x="2755350" y="367328"/>
                    <a:pt x="2737577" y="349590"/>
                    <a:pt x="2737542" y="327685"/>
                  </a:cubicBezTo>
                  <a:lnTo>
                    <a:pt x="2737542" y="105777"/>
                  </a:lnTo>
                  <a:cubicBezTo>
                    <a:pt x="2738420" y="83865"/>
                    <a:pt x="2756900" y="66813"/>
                    <a:pt x="2778819" y="67690"/>
                  </a:cubicBezTo>
                  <a:cubicBezTo>
                    <a:pt x="2799508" y="68518"/>
                    <a:pt x="2816090" y="85095"/>
                    <a:pt x="2816918" y="105777"/>
                  </a:cubicBezTo>
                  <a:lnTo>
                    <a:pt x="2816918" y="327685"/>
                  </a:lnTo>
                  <a:cubicBezTo>
                    <a:pt x="2816883" y="349565"/>
                    <a:pt x="2799149" y="367293"/>
                    <a:pt x="2777262" y="367328"/>
                  </a:cubicBezTo>
                  <a:close/>
                  <a:moveTo>
                    <a:pt x="504726" y="367328"/>
                  </a:moveTo>
                  <a:lnTo>
                    <a:pt x="504726" y="367328"/>
                  </a:lnTo>
                  <a:cubicBezTo>
                    <a:pt x="482824" y="367328"/>
                    <a:pt x="465070" y="349579"/>
                    <a:pt x="465070" y="327685"/>
                  </a:cubicBezTo>
                  <a:lnTo>
                    <a:pt x="465070" y="105777"/>
                  </a:lnTo>
                  <a:cubicBezTo>
                    <a:pt x="465070" y="83883"/>
                    <a:pt x="482824" y="66134"/>
                    <a:pt x="504726" y="66134"/>
                  </a:cubicBezTo>
                  <a:cubicBezTo>
                    <a:pt x="526627" y="66134"/>
                    <a:pt x="544382" y="83883"/>
                    <a:pt x="544382" y="105777"/>
                  </a:cubicBezTo>
                  <a:lnTo>
                    <a:pt x="544382" y="327685"/>
                  </a:lnTo>
                  <a:cubicBezTo>
                    <a:pt x="544382" y="349579"/>
                    <a:pt x="526627" y="367328"/>
                    <a:pt x="504726" y="367328"/>
                  </a:cubicBezTo>
                  <a:close/>
                  <a:moveTo>
                    <a:pt x="39656" y="1646241"/>
                  </a:moveTo>
                  <a:lnTo>
                    <a:pt x="39656" y="1646241"/>
                  </a:lnTo>
                  <a:cubicBezTo>
                    <a:pt x="17755" y="1646241"/>
                    <a:pt x="0" y="1628492"/>
                    <a:pt x="0" y="1606599"/>
                  </a:cubicBezTo>
                  <a:lnTo>
                    <a:pt x="0" y="1384690"/>
                  </a:lnTo>
                  <a:cubicBezTo>
                    <a:pt x="0" y="1362796"/>
                    <a:pt x="17755" y="1345048"/>
                    <a:pt x="39656" y="1345048"/>
                  </a:cubicBezTo>
                  <a:cubicBezTo>
                    <a:pt x="61558" y="1345048"/>
                    <a:pt x="79312" y="1362796"/>
                    <a:pt x="79312" y="1384690"/>
                  </a:cubicBezTo>
                  <a:lnTo>
                    <a:pt x="79312" y="1606599"/>
                  </a:lnTo>
                  <a:cubicBezTo>
                    <a:pt x="79312" y="1628492"/>
                    <a:pt x="61558" y="1646241"/>
                    <a:pt x="39656" y="1646241"/>
                  </a:cubicBezTo>
                  <a:close/>
                  <a:moveTo>
                    <a:pt x="465070" y="178709"/>
                  </a:moveTo>
                  <a:lnTo>
                    <a:pt x="2816918" y="178709"/>
                  </a:lnTo>
                  <a:moveTo>
                    <a:pt x="467167" y="2732342"/>
                  </a:moveTo>
                  <a:lnTo>
                    <a:pt x="2815393" y="2732342"/>
                  </a:lnTo>
                  <a:moveTo>
                    <a:pt x="64" y="1463911"/>
                  </a:moveTo>
                  <a:lnTo>
                    <a:pt x="3284466" y="1463911"/>
                  </a:lnTo>
                  <a:moveTo>
                    <a:pt x="1261115" y="2798031"/>
                  </a:moveTo>
                  <a:lnTo>
                    <a:pt x="949713" y="2646196"/>
                  </a:lnTo>
                  <a:lnTo>
                    <a:pt x="949713" y="2798031"/>
                  </a:lnTo>
                  <a:lnTo>
                    <a:pt x="637993" y="2748796"/>
                  </a:lnTo>
                  <a:lnTo>
                    <a:pt x="637993" y="2798031"/>
                  </a:lnTo>
                  <a:moveTo>
                    <a:pt x="1260797" y="1526361"/>
                  </a:moveTo>
                  <a:lnTo>
                    <a:pt x="949395" y="1147407"/>
                  </a:lnTo>
                  <a:lnTo>
                    <a:pt x="949395" y="1526107"/>
                  </a:lnTo>
                  <a:lnTo>
                    <a:pt x="637993" y="1274593"/>
                  </a:lnTo>
                  <a:lnTo>
                    <a:pt x="637993" y="1526107"/>
                  </a:lnTo>
                  <a:lnTo>
                    <a:pt x="326591" y="1401716"/>
                  </a:lnTo>
                  <a:lnTo>
                    <a:pt x="326591" y="1526107"/>
                  </a:lnTo>
                  <a:moveTo>
                    <a:pt x="2019792" y="254372"/>
                  </a:moveTo>
                  <a:lnTo>
                    <a:pt x="2331194" y="102473"/>
                  </a:lnTo>
                  <a:lnTo>
                    <a:pt x="2331194" y="254372"/>
                  </a:lnTo>
                  <a:lnTo>
                    <a:pt x="2642596" y="204946"/>
                  </a:lnTo>
                  <a:lnTo>
                    <a:pt x="2642596" y="254372"/>
                  </a:lnTo>
                  <a:moveTo>
                    <a:pt x="2019792" y="2797777"/>
                  </a:moveTo>
                  <a:lnTo>
                    <a:pt x="2331194" y="2645942"/>
                  </a:lnTo>
                  <a:lnTo>
                    <a:pt x="2331194" y="2797777"/>
                  </a:lnTo>
                  <a:lnTo>
                    <a:pt x="2642596" y="2748415"/>
                  </a:lnTo>
                  <a:lnTo>
                    <a:pt x="2642596" y="2797777"/>
                  </a:lnTo>
                  <a:moveTo>
                    <a:pt x="2019792" y="1526107"/>
                  </a:moveTo>
                  <a:lnTo>
                    <a:pt x="2331194" y="1144548"/>
                  </a:lnTo>
                  <a:lnTo>
                    <a:pt x="2331194" y="1526107"/>
                  </a:lnTo>
                  <a:lnTo>
                    <a:pt x="2642596" y="1271988"/>
                  </a:lnTo>
                  <a:lnTo>
                    <a:pt x="2642596" y="1526107"/>
                  </a:lnTo>
                  <a:lnTo>
                    <a:pt x="2953999" y="1399047"/>
                  </a:lnTo>
                  <a:lnTo>
                    <a:pt x="2953999" y="1526107"/>
                  </a:lnTo>
                  <a:moveTo>
                    <a:pt x="1267915" y="1017426"/>
                  </a:moveTo>
                  <a:lnTo>
                    <a:pt x="22307" y="1526107"/>
                  </a:lnTo>
                  <a:lnTo>
                    <a:pt x="3265464" y="1526107"/>
                  </a:lnTo>
                  <a:lnTo>
                    <a:pt x="2019856" y="1017426"/>
                  </a:lnTo>
                  <a:lnTo>
                    <a:pt x="1261115" y="1017426"/>
                  </a:lnTo>
                  <a:moveTo>
                    <a:pt x="2019792" y="64"/>
                  </a:moveTo>
                  <a:lnTo>
                    <a:pt x="1261115" y="508745"/>
                  </a:lnTo>
                  <a:lnTo>
                    <a:pt x="2019792" y="1017426"/>
                  </a:lnTo>
                  <a:lnTo>
                    <a:pt x="1261115" y="1526107"/>
                  </a:lnTo>
                  <a:lnTo>
                    <a:pt x="2019792" y="2034788"/>
                  </a:lnTo>
                  <a:lnTo>
                    <a:pt x="1261115" y="2543469"/>
                  </a:lnTo>
                  <a:lnTo>
                    <a:pt x="1640454" y="2797587"/>
                  </a:lnTo>
                  <a:lnTo>
                    <a:pt x="2019792" y="2543469"/>
                  </a:lnTo>
                  <a:lnTo>
                    <a:pt x="1261115" y="2034788"/>
                  </a:lnTo>
                  <a:lnTo>
                    <a:pt x="2019792" y="1526107"/>
                  </a:lnTo>
                  <a:lnTo>
                    <a:pt x="1261115" y="1017426"/>
                  </a:lnTo>
                  <a:lnTo>
                    <a:pt x="2019792" y="508745"/>
                  </a:lnTo>
                  <a:lnTo>
                    <a:pt x="1261115" y="64"/>
                  </a:lnTo>
                  <a:lnTo>
                    <a:pt x="488329" y="254182"/>
                  </a:lnTo>
                  <a:lnTo>
                    <a:pt x="1261115" y="254182"/>
                  </a:lnTo>
                  <a:lnTo>
                    <a:pt x="949395" y="102410"/>
                  </a:lnTo>
                  <a:lnTo>
                    <a:pt x="949395" y="254182"/>
                  </a:lnTo>
                  <a:lnTo>
                    <a:pt x="637993" y="204883"/>
                  </a:lnTo>
                  <a:lnTo>
                    <a:pt x="637993" y="254182"/>
                  </a:lnTo>
                  <a:moveTo>
                    <a:pt x="2019729" y="64"/>
                  </a:moveTo>
                  <a:lnTo>
                    <a:pt x="1261115" y="64"/>
                  </a:lnTo>
                  <a:lnTo>
                    <a:pt x="1261115" y="254182"/>
                  </a:lnTo>
                  <a:lnTo>
                    <a:pt x="2019792" y="254182"/>
                  </a:lnTo>
                  <a:close/>
                  <a:moveTo>
                    <a:pt x="1261115" y="763053"/>
                  </a:moveTo>
                  <a:lnTo>
                    <a:pt x="2019792" y="763053"/>
                  </a:lnTo>
                  <a:moveTo>
                    <a:pt x="2019792" y="1271734"/>
                  </a:moveTo>
                  <a:lnTo>
                    <a:pt x="1261115" y="1271734"/>
                  </a:lnTo>
                  <a:moveTo>
                    <a:pt x="1261115" y="1780415"/>
                  </a:moveTo>
                  <a:lnTo>
                    <a:pt x="2019792" y="1780415"/>
                  </a:lnTo>
                  <a:moveTo>
                    <a:pt x="2019792" y="2289096"/>
                  </a:moveTo>
                  <a:lnTo>
                    <a:pt x="1261115" y="2289096"/>
                  </a:lnTo>
                  <a:lnTo>
                    <a:pt x="1261115" y="2543214"/>
                  </a:lnTo>
                  <a:lnTo>
                    <a:pt x="2019792" y="2543214"/>
                  </a:lnTo>
                  <a:close/>
                  <a:moveTo>
                    <a:pt x="2019792" y="2543214"/>
                  </a:moveTo>
                  <a:lnTo>
                    <a:pt x="1261115" y="2543214"/>
                  </a:lnTo>
                  <a:lnTo>
                    <a:pt x="1261115" y="2797333"/>
                  </a:lnTo>
                  <a:lnTo>
                    <a:pt x="2019792" y="2797333"/>
                  </a:lnTo>
                  <a:close/>
                  <a:moveTo>
                    <a:pt x="488202" y="254118"/>
                  </a:moveTo>
                  <a:lnTo>
                    <a:pt x="2792578" y="254118"/>
                  </a:lnTo>
                  <a:lnTo>
                    <a:pt x="2019792" y="0"/>
                  </a:lnTo>
                  <a:lnTo>
                    <a:pt x="1261115" y="0"/>
                  </a:lnTo>
                  <a:close/>
                  <a:moveTo>
                    <a:pt x="488202" y="2797523"/>
                  </a:moveTo>
                  <a:lnTo>
                    <a:pt x="2792578" y="2797523"/>
                  </a:lnTo>
                  <a:lnTo>
                    <a:pt x="2019792" y="2543405"/>
                  </a:lnTo>
                  <a:lnTo>
                    <a:pt x="1261115" y="2543405"/>
                  </a:lnTo>
                  <a:close/>
                  <a:moveTo>
                    <a:pt x="2590357" y="5520463"/>
                  </a:moveTo>
                  <a:lnTo>
                    <a:pt x="1640454" y="4701694"/>
                  </a:lnTo>
                  <a:lnTo>
                    <a:pt x="690550" y="5520463"/>
                  </a:lnTo>
                  <a:moveTo>
                    <a:pt x="862139" y="4701694"/>
                  </a:moveTo>
                  <a:lnTo>
                    <a:pt x="2418768" y="4701694"/>
                  </a:lnTo>
                  <a:lnTo>
                    <a:pt x="1640454" y="3749767"/>
                  </a:lnTo>
                  <a:close/>
                  <a:moveTo>
                    <a:pt x="1061627" y="3749767"/>
                  </a:moveTo>
                  <a:lnTo>
                    <a:pt x="2219280" y="3749767"/>
                  </a:lnTo>
                  <a:lnTo>
                    <a:pt x="1640454" y="2797777"/>
                  </a:lnTo>
                  <a:close/>
                  <a:moveTo>
                    <a:pt x="2590357" y="5520463"/>
                  </a:moveTo>
                  <a:lnTo>
                    <a:pt x="2019792" y="2797777"/>
                  </a:lnTo>
                  <a:lnTo>
                    <a:pt x="2019792" y="64"/>
                  </a:lnTo>
                  <a:moveTo>
                    <a:pt x="2518671" y="5520780"/>
                  </a:moveTo>
                  <a:lnTo>
                    <a:pt x="1947916" y="2797777"/>
                  </a:lnTo>
                  <a:moveTo>
                    <a:pt x="764842" y="5520463"/>
                  </a:moveTo>
                  <a:lnTo>
                    <a:pt x="1335407" y="2797777"/>
                  </a:lnTo>
                  <a:moveTo>
                    <a:pt x="1948106" y="2797777"/>
                  </a:moveTo>
                  <a:lnTo>
                    <a:pt x="1948106" y="64"/>
                  </a:lnTo>
                  <a:moveTo>
                    <a:pt x="1335407" y="2797777"/>
                  </a:moveTo>
                  <a:lnTo>
                    <a:pt x="1335407" y="64"/>
                  </a:lnTo>
                  <a:moveTo>
                    <a:pt x="690550" y="5520780"/>
                  </a:moveTo>
                  <a:lnTo>
                    <a:pt x="1261115" y="2798095"/>
                  </a:lnTo>
                  <a:lnTo>
                    <a:pt x="1261115" y="64"/>
                  </a:lnTo>
                </a:path>
              </a:pathLst>
            </a:custGeom>
            <a:noFill/>
            <a:ln w="9525" cap="flat">
              <a:solidFill>
                <a:srgbClr val="FFFFFF"/>
              </a:solidFill>
              <a:prstDash val="solid"/>
              <a:miter/>
            </a:ln>
          </p:spPr>
          <p:txBody>
            <a:bodyPr rtlCol="0" anchor="ctr"/>
            <a:lstStyle/>
            <a:p>
              <a:endParaRPr lang="en-GB"/>
            </a:p>
          </p:txBody>
        </p:sp>
      </p:grpSp>
      <p:sp>
        <p:nvSpPr>
          <p:cNvPr id="77" name="Freeform 76">
            <a:extLst>
              <a:ext uri="{FF2B5EF4-FFF2-40B4-BE49-F238E27FC236}">
                <a16:creationId xmlns:a16="http://schemas.microsoft.com/office/drawing/2014/main" id="{2B950231-5F5C-FF4B-814E-D0021BF25388}"/>
              </a:ext>
            </a:extLst>
          </p:cNvPr>
          <p:cNvSpPr/>
          <p:nvPr userDrawn="1"/>
        </p:nvSpPr>
        <p:spPr>
          <a:xfrm>
            <a:off x="6082642" y="703780"/>
            <a:ext cx="6366" cy="6154220"/>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a:p>
        </p:txBody>
      </p:sp>
      <p:sp>
        <p:nvSpPr>
          <p:cNvPr id="78" name="Date Placeholder 3">
            <a:extLst>
              <a:ext uri="{FF2B5EF4-FFF2-40B4-BE49-F238E27FC236}">
                <a16:creationId xmlns:a16="http://schemas.microsoft.com/office/drawing/2014/main" id="{6894AD6D-C7D4-BE42-9291-4FFACE142DFB}"/>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C5F40569-7EAF-4140-8C31-D9879D43A70E}" type="datetime1">
              <a:rPr lang="en-GB" smtClean="0"/>
              <a:t>15/08/2022</a:t>
            </a:fld>
            <a:endParaRPr lang="en-GB"/>
          </a:p>
        </p:txBody>
      </p:sp>
      <p:sp>
        <p:nvSpPr>
          <p:cNvPr id="79" name="Footer Placeholder 4">
            <a:extLst>
              <a:ext uri="{FF2B5EF4-FFF2-40B4-BE49-F238E27FC236}">
                <a16:creationId xmlns:a16="http://schemas.microsoft.com/office/drawing/2014/main" id="{87A5C4AB-9B99-5449-AB39-A0CBA439031A}"/>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pic>
        <p:nvPicPr>
          <p:cNvPr id="80" name="Graphic 79">
            <a:extLst>
              <a:ext uri="{FF2B5EF4-FFF2-40B4-BE49-F238E27FC236}">
                <a16:creationId xmlns:a16="http://schemas.microsoft.com/office/drawing/2014/main" id="{3E69FB01-D736-C34F-BF4A-52850BE3564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9798" y="6334568"/>
            <a:ext cx="1222298" cy="280410"/>
          </a:xfrm>
          <a:prstGeom prst="rect">
            <a:avLst/>
          </a:prstGeom>
        </p:spPr>
      </p:pic>
      <p:sp>
        <p:nvSpPr>
          <p:cNvPr id="81" name="Text Placeholder 42">
            <a:extLst>
              <a:ext uri="{FF2B5EF4-FFF2-40B4-BE49-F238E27FC236}">
                <a16:creationId xmlns:a16="http://schemas.microsoft.com/office/drawing/2014/main" id="{26A11E91-7A1D-BE49-9E30-ACFD5B1B3DB9}"/>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spTree>
    <p:extLst>
      <p:ext uri="{BB962C8B-B14F-4D97-AF65-F5344CB8AC3E}">
        <p14:creationId xmlns:p14="http://schemas.microsoft.com/office/powerpoint/2010/main" val="36528477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ivider Slide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aphic 53">
            <a:extLst>
              <a:ext uri="{FF2B5EF4-FFF2-40B4-BE49-F238E27FC236}">
                <a16:creationId xmlns:a16="http://schemas.microsoft.com/office/drawing/2014/main" id="{E07A0045-D2F0-DC4C-94FD-93896A7A4948}"/>
              </a:ext>
            </a:extLst>
          </p:cNvPr>
          <p:cNvGrpSpPr/>
          <p:nvPr/>
        </p:nvGrpSpPr>
        <p:grpSpPr>
          <a:xfrm>
            <a:off x="6082642" y="710148"/>
            <a:ext cx="6109358" cy="6152248"/>
            <a:chOff x="6078568" y="714542"/>
            <a:chExt cx="6111777" cy="6147855"/>
          </a:xfrm>
          <a:noFill/>
        </p:grpSpPr>
        <p:sp>
          <p:nvSpPr>
            <p:cNvPr id="13" name="Freeform 12">
              <a:extLst>
                <a:ext uri="{FF2B5EF4-FFF2-40B4-BE49-F238E27FC236}">
                  <a16:creationId xmlns:a16="http://schemas.microsoft.com/office/drawing/2014/main" id="{979B96C0-D492-E041-9668-97A7F68ED46C}"/>
                </a:ext>
              </a:extLst>
            </p:cNvPr>
            <p:cNvSpPr/>
            <p:nvPr/>
          </p:nvSpPr>
          <p:spPr>
            <a:xfrm>
              <a:off x="6078568" y="1325191"/>
              <a:ext cx="6111777" cy="6364"/>
            </a:xfrm>
            <a:custGeom>
              <a:avLst/>
              <a:gdLst>
                <a:gd name="connsiteX0" fmla="*/ 6111777 w 6111777"/>
                <a:gd name="connsiteY0" fmla="*/ 0 h 6364"/>
                <a:gd name="connsiteX1" fmla="*/ 0 w 6111777"/>
                <a:gd name="connsiteY1" fmla="*/ 0 h 6364"/>
              </a:gdLst>
              <a:ahLst/>
              <a:cxnLst>
                <a:cxn ang="0">
                  <a:pos x="connsiteX0" y="connsiteY0"/>
                </a:cxn>
                <a:cxn ang="0">
                  <a:pos x="connsiteX1" y="connsiteY1"/>
                </a:cxn>
              </a:cxnLst>
              <a:rect l="l" t="t" r="r" b="b"/>
              <a:pathLst>
                <a:path w="6111777" h="6364">
                  <a:moveTo>
                    <a:pt x="6111777" y="0"/>
                  </a:moveTo>
                  <a:lnTo>
                    <a:pt x="0" y="0"/>
                  </a:lnTo>
                </a:path>
              </a:pathLst>
            </a:custGeom>
            <a:ln w="6350" cap="flat">
              <a:solidFill>
                <a:srgbClr val="FFB1B7"/>
              </a:solidFill>
              <a:prstDash val="solid"/>
              <a:miter/>
            </a:ln>
          </p:spPr>
          <p:txBody>
            <a:bodyPr rtlCol="0" anchor="ctr"/>
            <a:lstStyle/>
            <a:p>
              <a:endParaRPr lang="en-GB"/>
            </a:p>
          </p:txBody>
        </p:sp>
        <p:sp>
          <p:nvSpPr>
            <p:cNvPr id="14" name="Freeform 13">
              <a:extLst>
                <a:ext uri="{FF2B5EF4-FFF2-40B4-BE49-F238E27FC236}">
                  <a16:creationId xmlns:a16="http://schemas.microsoft.com/office/drawing/2014/main" id="{C27F2350-BE5E-B048-8A83-744554837BCC}"/>
                </a:ext>
              </a:extLst>
            </p:cNvPr>
            <p:cNvSpPr/>
            <p:nvPr/>
          </p:nvSpPr>
          <p:spPr>
            <a:xfrm>
              <a:off x="6078568" y="1940231"/>
              <a:ext cx="6111777" cy="6364"/>
            </a:xfrm>
            <a:custGeom>
              <a:avLst/>
              <a:gdLst>
                <a:gd name="connsiteX0" fmla="*/ 6111777 w 6111777"/>
                <a:gd name="connsiteY0" fmla="*/ 0 h 6364"/>
                <a:gd name="connsiteX1" fmla="*/ 0 w 6111777"/>
                <a:gd name="connsiteY1" fmla="*/ 0 h 6364"/>
              </a:gdLst>
              <a:ahLst/>
              <a:cxnLst>
                <a:cxn ang="0">
                  <a:pos x="connsiteX0" y="connsiteY0"/>
                </a:cxn>
                <a:cxn ang="0">
                  <a:pos x="connsiteX1" y="connsiteY1"/>
                </a:cxn>
              </a:cxnLst>
              <a:rect l="l" t="t" r="r" b="b"/>
              <a:pathLst>
                <a:path w="6111777" h="6364">
                  <a:moveTo>
                    <a:pt x="6111777" y="0"/>
                  </a:moveTo>
                  <a:lnTo>
                    <a:pt x="0" y="0"/>
                  </a:lnTo>
                </a:path>
              </a:pathLst>
            </a:custGeom>
            <a:ln w="6350" cap="flat">
              <a:solidFill>
                <a:srgbClr val="FFB1B7"/>
              </a:solid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6C0D55AD-43F4-034B-82DF-99944B2A5B47}"/>
                </a:ext>
              </a:extLst>
            </p:cNvPr>
            <p:cNvSpPr/>
            <p:nvPr/>
          </p:nvSpPr>
          <p:spPr>
            <a:xfrm>
              <a:off x="6078568" y="2555207"/>
              <a:ext cx="6111777" cy="6364"/>
            </a:xfrm>
            <a:custGeom>
              <a:avLst/>
              <a:gdLst>
                <a:gd name="connsiteX0" fmla="*/ 6111777 w 6111777"/>
                <a:gd name="connsiteY0" fmla="*/ 0 h 6364"/>
                <a:gd name="connsiteX1" fmla="*/ 0 w 6111777"/>
                <a:gd name="connsiteY1" fmla="*/ 0 h 6364"/>
              </a:gdLst>
              <a:ahLst/>
              <a:cxnLst>
                <a:cxn ang="0">
                  <a:pos x="connsiteX0" y="connsiteY0"/>
                </a:cxn>
                <a:cxn ang="0">
                  <a:pos x="connsiteX1" y="connsiteY1"/>
                </a:cxn>
              </a:cxnLst>
              <a:rect l="l" t="t" r="r" b="b"/>
              <a:pathLst>
                <a:path w="6111777" h="6364">
                  <a:moveTo>
                    <a:pt x="6111777" y="0"/>
                  </a:moveTo>
                  <a:lnTo>
                    <a:pt x="0" y="0"/>
                  </a:lnTo>
                </a:path>
              </a:pathLst>
            </a:custGeom>
            <a:ln w="6350" cap="flat">
              <a:solidFill>
                <a:srgbClr val="FFB1B7"/>
              </a:solidFill>
              <a:prstDash val="solid"/>
              <a:miter/>
            </a:ln>
          </p:spPr>
          <p:txBody>
            <a:bodyPr rtlCol="0" anchor="ctr"/>
            <a:lstStyle/>
            <a:p>
              <a:endParaRPr lang="en-GB"/>
            </a:p>
          </p:txBody>
        </p:sp>
        <p:sp>
          <p:nvSpPr>
            <p:cNvPr id="16" name="Freeform 15">
              <a:extLst>
                <a:ext uri="{FF2B5EF4-FFF2-40B4-BE49-F238E27FC236}">
                  <a16:creationId xmlns:a16="http://schemas.microsoft.com/office/drawing/2014/main" id="{EBA0F5DD-0A1D-074B-B619-86F29853AFE5}"/>
                </a:ext>
              </a:extLst>
            </p:cNvPr>
            <p:cNvSpPr/>
            <p:nvPr/>
          </p:nvSpPr>
          <p:spPr>
            <a:xfrm>
              <a:off x="6078568" y="3170247"/>
              <a:ext cx="6111777" cy="6364"/>
            </a:xfrm>
            <a:custGeom>
              <a:avLst/>
              <a:gdLst>
                <a:gd name="connsiteX0" fmla="*/ 6111777 w 6111777"/>
                <a:gd name="connsiteY0" fmla="*/ 0 h 6364"/>
                <a:gd name="connsiteX1" fmla="*/ 0 w 6111777"/>
                <a:gd name="connsiteY1" fmla="*/ 0 h 6364"/>
              </a:gdLst>
              <a:ahLst/>
              <a:cxnLst>
                <a:cxn ang="0">
                  <a:pos x="connsiteX0" y="connsiteY0"/>
                </a:cxn>
                <a:cxn ang="0">
                  <a:pos x="connsiteX1" y="connsiteY1"/>
                </a:cxn>
              </a:cxnLst>
              <a:rect l="l" t="t" r="r" b="b"/>
              <a:pathLst>
                <a:path w="6111777" h="6364">
                  <a:moveTo>
                    <a:pt x="6111777" y="0"/>
                  </a:moveTo>
                  <a:lnTo>
                    <a:pt x="0" y="0"/>
                  </a:lnTo>
                </a:path>
              </a:pathLst>
            </a:custGeom>
            <a:ln w="6350" cap="flat">
              <a:solidFill>
                <a:srgbClr val="FFB1B7"/>
              </a:solidFill>
              <a:prstDash val="solid"/>
              <a:miter/>
            </a:ln>
          </p:spPr>
          <p:txBody>
            <a:bodyPr rtlCol="0" anchor="ctr"/>
            <a:lstStyle/>
            <a:p>
              <a:endParaRPr lang="en-GB"/>
            </a:p>
          </p:txBody>
        </p:sp>
        <p:sp>
          <p:nvSpPr>
            <p:cNvPr id="17" name="Freeform 16">
              <a:extLst>
                <a:ext uri="{FF2B5EF4-FFF2-40B4-BE49-F238E27FC236}">
                  <a16:creationId xmlns:a16="http://schemas.microsoft.com/office/drawing/2014/main" id="{6C1031EF-0EB6-CD42-B7BF-DED1444A3E56}"/>
                </a:ext>
              </a:extLst>
            </p:cNvPr>
            <p:cNvSpPr/>
            <p:nvPr/>
          </p:nvSpPr>
          <p:spPr>
            <a:xfrm>
              <a:off x="6078568" y="3785288"/>
              <a:ext cx="6111777" cy="6364"/>
            </a:xfrm>
            <a:custGeom>
              <a:avLst/>
              <a:gdLst>
                <a:gd name="connsiteX0" fmla="*/ 6111777 w 6111777"/>
                <a:gd name="connsiteY0" fmla="*/ 0 h 6364"/>
                <a:gd name="connsiteX1" fmla="*/ 0 w 6111777"/>
                <a:gd name="connsiteY1" fmla="*/ 0 h 6364"/>
              </a:gdLst>
              <a:ahLst/>
              <a:cxnLst>
                <a:cxn ang="0">
                  <a:pos x="connsiteX0" y="connsiteY0"/>
                </a:cxn>
                <a:cxn ang="0">
                  <a:pos x="connsiteX1" y="connsiteY1"/>
                </a:cxn>
              </a:cxnLst>
              <a:rect l="l" t="t" r="r" b="b"/>
              <a:pathLst>
                <a:path w="6111777" h="6364">
                  <a:moveTo>
                    <a:pt x="6111777" y="0"/>
                  </a:moveTo>
                  <a:lnTo>
                    <a:pt x="0" y="0"/>
                  </a:lnTo>
                </a:path>
              </a:pathLst>
            </a:custGeom>
            <a:ln w="6350" cap="flat">
              <a:solidFill>
                <a:srgbClr val="FFB1B7"/>
              </a:solidFill>
              <a:prstDash val="solid"/>
              <a:miter/>
            </a:ln>
          </p:spPr>
          <p:txBody>
            <a:bodyPr rtlCol="0" anchor="ctr"/>
            <a:lstStyle/>
            <a:p>
              <a:endParaRPr lang="en-GB"/>
            </a:p>
          </p:txBody>
        </p:sp>
        <p:sp>
          <p:nvSpPr>
            <p:cNvPr id="18" name="Freeform 17">
              <a:extLst>
                <a:ext uri="{FF2B5EF4-FFF2-40B4-BE49-F238E27FC236}">
                  <a16:creationId xmlns:a16="http://schemas.microsoft.com/office/drawing/2014/main" id="{F60D0CC5-15E0-F944-B4AC-BD5E96768C08}"/>
                </a:ext>
              </a:extLst>
            </p:cNvPr>
            <p:cNvSpPr/>
            <p:nvPr/>
          </p:nvSpPr>
          <p:spPr>
            <a:xfrm>
              <a:off x="6078568" y="4400328"/>
              <a:ext cx="6111777" cy="6364"/>
            </a:xfrm>
            <a:custGeom>
              <a:avLst/>
              <a:gdLst>
                <a:gd name="connsiteX0" fmla="*/ 6111777 w 6111777"/>
                <a:gd name="connsiteY0" fmla="*/ 0 h 6364"/>
                <a:gd name="connsiteX1" fmla="*/ 0 w 6111777"/>
                <a:gd name="connsiteY1" fmla="*/ 0 h 6364"/>
              </a:gdLst>
              <a:ahLst/>
              <a:cxnLst>
                <a:cxn ang="0">
                  <a:pos x="connsiteX0" y="connsiteY0"/>
                </a:cxn>
                <a:cxn ang="0">
                  <a:pos x="connsiteX1" y="connsiteY1"/>
                </a:cxn>
              </a:cxnLst>
              <a:rect l="l" t="t" r="r" b="b"/>
              <a:pathLst>
                <a:path w="6111777" h="6364">
                  <a:moveTo>
                    <a:pt x="6111777" y="0"/>
                  </a:moveTo>
                  <a:lnTo>
                    <a:pt x="0" y="0"/>
                  </a:lnTo>
                </a:path>
              </a:pathLst>
            </a:custGeom>
            <a:ln w="6350" cap="flat">
              <a:solidFill>
                <a:srgbClr val="FFB1B7"/>
              </a:solidFill>
              <a:prstDash val="solid"/>
              <a:miter/>
            </a:ln>
          </p:spPr>
          <p:txBody>
            <a:bodyPr rtlCol="0" anchor="ctr"/>
            <a:lstStyle/>
            <a:p>
              <a:endParaRPr lang="en-GB"/>
            </a:p>
          </p:txBody>
        </p:sp>
        <p:sp>
          <p:nvSpPr>
            <p:cNvPr id="19" name="Freeform 18">
              <a:extLst>
                <a:ext uri="{FF2B5EF4-FFF2-40B4-BE49-F238E27FC236}">
                  <a16:creationId xmlns:a16="http://schemas.microsoft.com/office/drawing/2014/main" id="{7080CBA8-F998-F944-AC75-B70DABEDA0B9}"/>
                </a:ext>
              </a:extLst>
            </p:cNvPr>
            <p:cNvSpPr/>
            <p:nvPr/>
          </p:nvSpPr>
          <p:spPr>
            <a:xfrm>
              <a:off x="6078568" y="5015304"/>
              <a:ext cx="6111777" cy="6364"/>
            </a:xfrm>
            <a:custGeom>
              <a:avLst/>
              <a:gdLst>
                <a:gd name="connsiteX0" fmla="*/ 6111777 w 6111777"/>
                <a:gd name="connsiteY0" fmla="*/ 0 h 6364"/>
                <a:gd name="connsiteX1" fmla="*/ 0 w 6111777"/>
                <a:gd name="connsiteY1" fmla="*/ 0 h 6364"/>
              </a:gdLst>
              <a:ahLst/>
              <a:cxnLst>
                <a:cxn ang="0">
                  <a:pos x="connsiteX0" y="connsiteY0"/>
                </a:cxn>
                <a:cxn ang="0">
                  <a:pos x="connsiteX1" y="connsiteY1"/>
                </a:cxn>
              </a:cxnLst>
              <a:rect l="l" t="t" r="r" b="b"/>
              <a:pathLst>
                <a:path w="6111777" h="6364">
                  <a:moveTo>
                    <a:pt x="6111777" y="0"/>
                  </a:moveTo>
                  <a:lnTo>
                    <a:pt x="0" y="0"/>
                  </a:lnTo>
                </a:path>
              </a:pathLst>
            </a:custGeom>
            <a:ln w="6350" cap="flat">
              <a:solidFill>
                <a:srgbClr val="FFB1B7"/>
              </a:solid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4F92412E-584A-2F44-8D8A-5B056375795D}"/>
                </a:ext>
              </a:extLst>
            </p:cNvPr>
            <p:cNvSpPr/>
            <p:nvPr/>
          </p:nvSpPr>
          <p:spPr>
            <a:xfrm>
              <a:off x="6078568" y="5630344"/>
              <a:ext cx="6111777" cy="6364"/>
            </a:xfrm>
            <a:custGeom>
              <a:avLst/>
              <a:gdLst>
                <a:gd name="connsiteX0" fmla="*/ 6111777 w 6111777"/>
                <a:gd name="connsiteY0" fmla="*/ 0 h 6364"/>
                <a:gd name="connsiteX1" fmla="*/ 0 w 6111777"/>
                <a:gd name="connsiteY1" fmla="*/ 0 h 6364"/>
              </a:gdLst>
              <a:ahLst/>
              <a:cxnLst>
                <a:cxn ang="0">
                  <a:pos x="connsiteX0" y="connsiteY0"/>
                </a:cxn>
                <a:cxn ang="0">
                  <a:pos x="connsiteX1" y="connsiteY1"/>
                </a:cxn>
              </a:cxnLst>
              <a:rect l="l" t="t" r="r" b="b"/>
              <a:pathLst>
                <a:path w="6111777" h="6364">
                  <a:moveTo>
                    <a:pt x="6111777" y="0"/>
                  </a:moveTo>
                  <a:lnTo>
                    <a:pt x="0" y="0"/>
                  </a:lnTo>
                </a:path>
              </a:pathLst>
            </a:custGeom>
            <a:ln w="6350" cap="flat">
              <a:solidFill>
                <a:srgbClr val="FFB1B7"/>
              </a:solidFill>
              <a:prstDash val="solid"/>
              <a:miter/>
            </a:ln>
          </p:spPr>
          <p:txBody>
            <a:bodyPr rtlCol="0" anchor="ctr"/>
            <a:lstStyle/>
            <a:p>
              <a:endParaRPr lang="en-GB"/>
            </a:p>
          </p:txBody>
        </p:sp>
        <p:sp>
          <p:nvSpPr>
            <p:cNvPr id="21" name="Freeform 20">
              <a:extLst>
                <a:ext uri="{FF2B5EF4-FFF2-40B4-BE49-F238E27FC236}">
                  <a16:creationId xmlns:a16="http://schemas.microsoft.com/office/drawing/2014/main" id="{5F2837C6-FE5C-B846-ABE2-01E2F70BF3C9}"/>
                </a:ext>
              </a:extLst>
            </p:cNvPr>
            <p:cNvSpPr/>
            <p:nvPr/>
          </p:nvSpPr>
          <p:spPr>
            <a:xfrm>
              <a:off x="6078568" y="6245384"/>
              <a:ext cx="6111777" cy="6364"/>
            </a:xfrm>
            <a:custGeom>
              <a:avLst/>
              <a:gdLst>
                <a:gd name="connsiteX0" fmla="*/ 6111777 w 6111777"/>
                <a:gd name="connsiteY0" fmla="*/ 0 h 6364"/>
                <a:gd name="connsiteX1" fmla="*/ 0 w 6111777"/>
                <a:gd name="connsiteY1" fmla="*/ 0 h 6364"/>
              </a:gdLst>
              <a:ahLst/>
              <a:cxnLst>
                <a:cxn ang="0">
                  <a:pos x="connsiteX0" y="connsiteY0"/>
                </a:cxn>
                <a:cxn ang="0">
                  <a:pos x="connsiteX1" y="connsiteY1"/>
                </a:cxn>
              </a:cxnLst>
              <a:rect l="l" t="t" r="r" b="b"/>
              <a:pathLst>
                <a:path w="6111777" h="6364">
                  <a:moveTo>
                    <a:pt x="6111777" y="0"/>
                  </a:moveTo>
                  <a:lnTo>
                    <a:pt x="0" y="0"/>
                  </a:lnTo>
                </a:path>
              </a:pathLst>
            </a:custGeom>
            <a:ln w="6350" cap="flat">
              <a:solidFill>
                <a:srgbClr val="FFB1B7"/>
              </a:solidFill>
              <a:prstDash val="solid"/>
              <a:miter/>
            </a:ln>
          </p:spPr>
          <p:txBody>
            <a:bodyPr rtlCol="0" anchor="ctr"/>
            <a:lstStyle/>
            <a:p>
              <a:endParaRPr lang="en-GB"/>
            </a:p>
          </p:txBody>
        </p:sp>
        <p:sp>
          <p:nvSpPr>
            <p:cNvPr id="22" name="Freeform 21">
              <a:extLst>
                <a:ext uri="{FF2B5EF4-FFF2-40B4-BE49-F238E27FC236}">
                  <a16:creationId xmlns:a16="http://schemas.microsoft.com/office/drawing/2014/main" id="{43ABE193-1962-AE40-9FD4-6A1C18A95640}"/>
                </a:ext>
              </a:extLst>
            </p:cNvPr>
            <p:cNvSpPr/>
            <p:nvPr/>
          </p:nvSpPr>
          <p:spPr>
            <a:xfrm>
              <a:off x="6689745" y="714542"/>
              <a:ext cx="6366" cy="6147855"/>
            </a:xfrm>
            <a:custGeom>
              <a:avLst/>
              <a:gdLst>
                <a:gd name="connsiteX0" fmla="*/ 0 w 6366"/>
                <a:gd name="connsiteY0" fmla="*/ 0 h 6147855"/>
                <a:gd name="connsiteX1" fmla="*/ 0 w 6366"/>
                <a:gd name="connsiteY1" fmla="*/ 6147856 h 6147855"/>
              </a:gdLst>
              <a:ahLst/>
              <a:cxnLst>
                <a:cxn ang="0">
                  <a:pos x="connsiteX0" y="connsiteY0"/>
                </a:cxn>
                <a:cxn ang="0">
                  <a:pos x="connsiteX1" y="connsiteY1"/>
                </a:cxn>
              </a:cxnLst>
              <a:rect l="l" t="t" r="r" b="b"/>
              <a:pathLst>
                <a:path w="6366" h="6147855">
                  <a:moveTo>
                    <a:pt x="0" y="0"/>
                  </a:moveTo>
                  <a:lnTo>
                    <a:pt x="0" y="6147856"/>
                  </a:lnTo>
                </a:path>
              </a:pathLst>
            </a:custGeom>
            <a:ln w="6350" cap="flat">
              <a:solidFill>
                <a:srgbClr val="FFB1B7"/>
              </a:solidFill>
              <a:prstDash val="solid"/>
              <a:miter/>
            </a:ln>
          </p:spPr>
          <p:txBody>
            <a:bodyPr rtlCol="0" anchor="ctr"/>
            <a:lstStyle/>
            <a:p>
              <a:endParaRPr lang="en-GB"/>
            </a:p>
          </p:txBody>
        </p:sp>
        <p:sp>
          <p:nvSpPr>
            <p:cNvPr id="23" name="Freeform 22">
              <a:extLst>
                <a:ext uri="{FF2B5EF4-FFF2-40B4-BE49-F238E27FC236}">
                  <a16:creationId xmlns:a16="http://schemas.microsoft.com/office/drawing/2014/main" id="{87B9791B-E3A4-324A-A85F-9EDBA9F3F802}"/>
                </a:ext>
              </a:extLst>
            </p:cNvPr>
            <p:cNvSpPr/>
            <p:nvPr/>
          </p:nvSpPr>
          <p:spPr>
            <a:xfrm>
              <a:off x="7300923" y="714542"/>
              <a:ext cx="6366" cy="6147855"/>
            </a:xfrm>
            <a:custGeom>
              <a:avLst/>
              <a:gdLst>
                <a:gd name="connsiteX0" fmla="*/ 0 w 6366"/>
                <a:gd name="connsiteY0" fmla="*/ 0 h 6147855"/>
                <a:gd name="connsiteX1" fmla="*/ 0 w 6366"/>
                <a:gd name="connsiteY1" fmla="*/ 6147856 h 6147855"/>
              </a:gdLst>
              <a:ahLst/>
              <a:cxnLst>
                <a:cxn ang="0">
                  <a:pos x="connsiteX0" y="connsiteY0"/>
                </a:cxn>
                <a:cxn ang="0">
                  <a:pos x="connsiteX1" y="connsiteY1"/>
                </a:cxn>
              </a:cxnLst>
              <a:rect l="l" t="t" r="r" b="b"/>
              <a:pathLst>
                <a:path w="6366" h="6147855">
                  <a:moveTo>
                    <a:pt x="0" y="0"/>
                  </a:moveTo>
                  <a:lnTo>
                    <a:pt x="0" y="6147856"/>
                  </a:lnTo>
                </a:path>
              </a:pathLst>
            </a:custGeom>
            <a:ln w="6350" cap="flat">
              <a:solidFill>
                <a:srgbClr val="FFB1B7"/>
              </a:solidFill>
              <a:prstDash val="solid"/>
              <a:miter/>
            </a:ln>
          </p:spPr>
          <p:txBody>
            <a:bodyPr rtlCol="0" anchor="ctr"/>
            <a:lstStyle/>
            <a:p>
              <a:endParaRPr lang="en-GB"/>
            </a:p>
          </p:txBody>
        </p:sp>
        <p:sp>
          <p:nvSpPr>
            <p:cNvPr id="24" name="Freeform 23">
              <a:extLst>
                <a:ext uri="{FF2B5EF4-FFF2-40B4-BE49-F238E27FC236}">
                  <a16:creationId xmlns:a16="http://schemas.microsoft.com/office/drawing/2014/main" id="{CB869036-472B-2742-B755-68A67BE3B4BF}"/>
                </a:ext>
              </a:extLst>
            </p:cNvPr>
            <p:cNvSpPr/>
            <p:nvPr/>
          </p:nvSpPr>
          <p:spPr>
            <a:xfrm>
              <a:off x="7912101" y="714542"/>
              <a:ext cx="6366" cy="6147855"/>
            </a:xfrm>
            <a:custGeom>
              <a:avLst/>
              <a:gdLst>
                <a:gd name="connsiteX0" fmla="*/ 0 w 6366"/>
                <a:gd name="connsiteY0" fmla="*/ 0 h 6147855"/>
                <a:gd name="connsiteX1" fmla="*/ 0 w 6366"/>
                <a:gd name="connsiteY1" fmla="*/ 6147856 h 6147855"/>
              </a:gdLst>
              <a:ahLst/>
              <a:cxnLst>
                <a:cxn ang="0">
                  <a:pos x="connsiteX0" y="connsiteY0"/>
                </a:cxn>
                <a:cxn ang="0">
                  <a:pos x="connsiteX1" y="connsiteY1"/>
                </a:cxn>
              </a:cxnLst>
              <a:rect l="l" t="t" r="r" b="b"/>
              <a:pathLst>
                <a:path w="6366" h="6147855">
                  <a:moveTo>
                    <a:pt x="0" y="0"/>
                  </a:moveTo>
                  <a:lnTo>
                    <a:pt x="0" y="6147856"/>
                  </a:lnTo>
                </a:path>
              </a:pathLst>
            </a:custGeom>
            <a:ln w="6350" cap="flat">
              <a:solidFill>
                <a:srgbClr val="FFB1B7"/>
              </a:solidFill>
              <a:prstDash val="solid"/>
              <a:miter/>
            </a:ln>
          </p:spPr>
          <p:txBody>
            <a:bodyPr rtlCol="0" anchor="ctr"/>
            <a:lstStyle/>
            <a:p>
              <a:endParaRPr lang="en-GB"/>
            </a:p>
          </p:txBody>
        </p:sp>
        <p:sp>
          <p:nvSpPr>
            <p:cNvPr id="25" name="Freeform 24">
              <a:extLst>
                <a:ext uri="{FF2B5EF4-FFF2-40B4-BE49-F238E27FC236}">
                  <a16:creationId xmlns:a16="http://schemas.microsoft.com/office/drawing/2014/main" id="{8CF1DC46-7597-4C40-8623-BBA2D1676ADB}"/>
                </a:ext>
              </a:extLst>
            </p:cNvPr>
            <p:cNvSpPr/>
            <p:nvPr/>
          </p:nvSpPr>
          <p:spPr>
            <a:xfrm>
              <a:off x="8523279" y="714542"/>
              <a:ext cx="6366" cy="6147855"/>
            </a:xfrm>
            <a:custGeom>
              <a:avLst/>
              <a:gdLst>
                <a:gd name="connsiteX0" fmla="*/ 0 w 6366"/>
                <a:gd name="connsiteY0" fmla="*/ 0 h 6147855"/>
                <a:gd name="connsiteX1" fmla="*/ 0 w 6366"/>
                <a:gd name="connsiteY1" fmla="*/ 6147856 h 6147855"/>
              </a:gdLst>
              <a:ahLst/>
              <a:cxnLst>
                <a:cxn ang="0">
                  <a:pos x="connsiteX0" y="connsiteY0"/>
                </a:cxn>
                <a:cxn ang="0">
                  <a:pos x="connsiteX1" y="connsiteY1"/>
                </a:cxn>
              </a:cxnLst>
              <a:rect l="l" t="t" r="r" b="b"/>
              <a:pathLst>
                <a:path w="6366" h="6147855">
                  <a:moveTo>
                    <a:pt x="0" y="0"/>
                  </a:moveTo>
                  <a:lnTo>
                    <a:pt x="0" y="6147856"/>
                  </a:lnTo>
                </a:path>
              </a:pathLst>
            </a:custGeom>
            <a:ln w="6350" cap="flat">
              <a:solidFill>
                <a:srgbClr val="FFB1B7"/>
              </a:solidFill>
              <a:prstDash val="solid"/>
              <a:miter/>
            </a:ln>
          </p:spPr>
          <p:txBody>
            <a:bodyPr rtlCol="0" anchor="ctr"/>
            <a:lstStyle/>
            <a:p>
              <a:endParaRPr lang="en-GB"/>
            </a:p>
          </p:txBody>
        </p:sp>
        <p:sp>
          <p:nvSpPr>
            <p:cNvPr id="26" name="Freeform 25">
              <a:extLst>
                <a:ext uri="{FF2B5EF4-FFF2-40B4-BE49-F238E27FC236}">
                  <a16:creationId xmlns:a16="http://schemas.microsoft.com/office/drawing/2014/main" id="{5FECAD0C-8D95-2A43-BAD9-F76C8B5F4F79}"/>
                </a:ext>
              </a:extLst>
            </p:cNvPr>
            <p:cNvSpPr/>
            <p:nvPr/>
          </p:nvSpPr>
          <p:spPr>
            <a:xfrm>
              <a:off x="9134456" y="714542"/>
              <a:ext cx="6366" cy="6147855"/>
            </a:xfrm>
            <a:custGeom>
              <a:avLst/>
              <a:gdLst>
                <a:gd name="connsiteX0" fmla="*/ 0 w 6366"/>
                <a:gd name="connsiteY0" fmla="*/ 0 h 6147855"/>
                <a:gd name="connsiteX1" fmla="*/ 0 w 6366"/>
                <a:gd name="connsiteY1" fmla="*/ 6147856 h 6147855"/>
              </a:gdLst>
              <a:ahLst/>
              <a:cxnLst>
                <a:cxn ang="0">
                  <a:pos x="connsiteX0" y="connsiteY0"/>
                </a:cxn>
                <a:cxn ang="0">
                  <a:pos x="connsiteX1" y="connsiteY1"/>
                </a:cxn>
              </a:cxnLst>
              <a:rect l="l" t="t" r="r" b="b"/>
              <a:pathLst>
                <a:path w="6366" h="6147855">
                  <a:moveTo>
                    <a:pt x="0" y="0"/>
                  </a:moveTo>
                  <a:lnTo>
                    <a:pt x="0" y="6147856"/>
                  </a:lnTo>
                </a:path>
              </a:pathLst>
            </a:custGeom>
            <a:ln w="6350" cap="flat">
              <a:solidFill>
                <a:srgbClr val="FFB1B7"/>
              </a:solidFill>
              <a:prstDash val="solid"/>
              <a:miter/>
            </a:ln>
          </p:spPr>
          <p:txBody>
            <a:bodyPr rtlCol="0" anchor="ctr"/>
            <a:lstStyle/>
            <a:p>
              <a:endParaRPr lang="en-GB"/>
            </a:p>
          </p:txBody>
        </p:sp>
        <p:sp>
          <p:nvSpPr>
            <p:cNvPr id="27" name="Freeform 26">
              <a:extLst>
                <a:ext uri="{FF2B5EF4-FFF2-40B4-BE49-F238E27FC236}">
                  <a16:creationId xmlns:a16="http://schemas.microsoft.com/office/drawing/2014/main" id="{96CDB7E8-5EC7-A747-9BE8-57339B7EC181}"/>
                </a:ext>
              </a:extLst>
            </p:cNvPr>
            <p:cNvSpPr/>
            <p:nvPr/>
          </p:nvSpPr>
          <p:spPr>
            <a:xfrm>
              <a:off x="9745634" y="714542"/>
              <a:ext cx="6366" cy="6147855"/>
            </a:xfrm>
            <a:custGeom>
              <a:avLst/>
              <a:gdLst>
                <a:gd name="connsiteX0" fmla="*/ 0 w 6366"/>
                <a:gd name="connsiteY0" fmla="*/ 0 h 6147855"/>
                <a:gd name="connsiteX1" fmla="*/ 0 w 6366"/>
                <a:gd name="connsiteY1" fmla="*/ 6147856 h 6147855"/>
              </a:gdLst>
              <a:ahLst/>
              <a:cxnLst>
                <a:cxn ang="0">
                  <a:pos x="connsiteX0" y="connsiteY0"/>
                </a:cxn>
                <a:cxn ang="0">
                  <a:pos x="connsiteX1" y="connsiteY1"/>
                </a:cxn>
              </a:cxnLst>
              <a:rect l="l" t="t" r="r" b="b"/>
              <a:pathLst>
                <a:path w="6366" h="6147855">
                  <a:moveTo>
                    <a:pt x="0" y="0"/>
                  </a:moveTo>
                  <a:lnTo>
                    <a:pt x="0" y="6147856"/>
                  </a:lnTo>
                </a:path>
              </a:pathLst>
            </a:custGeom>
            <a:ln w="6350" cap="flat">
              <a:solidFill>
                <a:srgbClr val="FFB1B7"/>
              </a:solidFill>
              <a:prstDash val="solid"/>
              <a:miter/>
            </a:ln>
          </p:spPr>
          <p:txBody>
            <a:bodyPr rtlCol="0" anchor="ctr"/>
            <a:lstStyle/>
            <a:p>
              <a:endParaRPr lang="en-GB"/>
            </a:p>
          </p:txBody>
        </p:sp>
        <p:sp>
          <p:nvSpPr>
            <p:cNvPr id="28" name="Freeform 27">
              <a:extLst>
                <a:ext uri="{FF2B5EF4-FFF2-40B4-BE49-F238E27FC236}">
                  <a16:creationId xmlns:a16="http://schemas.microsoft.com/office/drawing/2014/main" id="{D4D9DF62-4FD6-1A4A-BCD6-6926320467E8}"/>
                </a:ext>
              </a:extLst>
            </p:cNvPr>
            <p:cNvSpPr/>
            <p:nvPr/>
          </p:nvSpPr>
          <p:spPr>
            <a:xfrm>
              <a:off x="10356812" y="714542"/>
              <a:ext cx="6366" cy="6147855"/>
            </a:xfrm>
            <a:custGeom>
              <a:avLst/>
              <a:gdLst>
                <a:gd name="connsiteX0" fmla="*/ 0 w 6366"/>
                <a:gd name="connsiteY0" fmla="*/ 0 h 6147855"/>
                <a:gd name="connsiteX1" fmla="*/ 0 w 6366"/>
                <a:gd name="connsiteY1" fmla="*/ 6147856 h 6147855"/>
              </a:gdLst>
              <a:ahLst/>
              <a:cxnLst>
                <a:cxn ang="0">
                  <a:pos x="connsiteX0" y="connsiteY0"/>
                </a:cxn>
                <a:cxn ang="0">
                  <a:pos x="connsiteX1" y="connsiteY1"/>
                </a:cxn>
              </a:cxnLst>
              <a:rect l="l" t="t" r="r" b="b"/>
              <a:pathLst>
                <a:path w="6366" h="6147855">
                  <a:moveTo>
                    <a:pt x="0" y="0"/>
                  </a:moveTo>
                  <a:lnTo>
                    <a:pt x="0" y="6147856"/>
                  </a:lnTo>
                </a:path>
              </a:pathLst>
            </a:custGeom>
            <a:ln w="6350" cap="flat">
              <a:solidFill>
                <a:srgbClr val="FFB1B7"/>
              </a:solidFill>
              <a:prstDash val="solid"/>
              <a:miter/>
            </a:ln>
          </p:spPr>
          <p:txBody>
            <a:bodyPr rtlCol="0" anchor="ctr"/>
            <a:lstStyle/>
            <a:p>
              <a:endParaRPr lang="en-GB"/>
            </a:p>
          </p:txBody>
        </p:sp>
        <p:sp>
          <p:nvSpPr>
            <p:cNvPr id="29" name="Freeform 28">
              <a:extLst>
                <a:ext uri="{FF2B5EF4-FFF2-40B4-BE49-F238E27FC236}">
                  <a16:creationId xmlns:a16="http://schemas.microsoft.com/office/drawing/2014/main" id="{0E539EDF-5DCF-C647-A013-96AECC98AFB7}"/>
                </a:ext>
              </a:extLst>
            </p:cNvPr>
            <p:cNvSpPr/>
            <p:nvPr/>
          </p:nvSpPr>
          <p:spPr>
            <a:xfrm>
              <a:off x="10967989" y="714542"/>
              <a:ext cx="6366" cy="6147855"/>
            </a:xfrm>
            <a:custGeom>
              <a:avLst/>
              <a:gdLst>
                <a:gd name="connsiteX0" fmla="*/ 0 w 6366"/>
                <a:gd name="connsiteY0" fmla="*/ 0 h 6147855"/>
                <a:gd name="connsiteX1" fmla="*/ 0 w 6366"/>
                <a:gd name="connsiteY1" fmla="*/ 6147856 h 6147855"/>
              </a:gdLst>
              <a:ahLst/>
              <a:cxnLst>
                <a:cxn ang="0">
                  <a:pos x="connsiteX0" y="connsiteY0"/>
                </a:cxn>
                <a:cxn ang="0">
                  <a:pos x="connsiteX1" y="connsiteY1"/>
                </a:cxn>
              </a:cxnLst>
              <a:rect l="l" t="t" r="r" b="b"/>
              <a:pathLst>
                <a:path w="6366" h="6147855">
                  <a:moveTo>
                    <a:pt x="0" y="0"/>
                  </a:moveTo>
                  <a:lnTo>
                    <a:pt x="0" y="6147856"/>
                  </a:lnTo>
                </a:path>
              </a:pathLst>
            </a:custGeom>
            <a:ln w="6350" cap="flat">
              <a:solidFill>
                <a:srgbClr val="FFB1B7"/>
              </a:solidFill>
              <a:prstDash val="solid"/>
              <a:miter/>
            </a:ln>
          </p:spPr>
          <p:txBody>
            <a:bodyPr rtlCol="0" anchor="ctr"/>
            <a:lstStyle/>
            <a:p>
              <a:endParaRPr lang="en-GB"/>
            </a:p>
          </p:txBody>
        </p:sp>
        <p:sp>
          <p:nvSpPr>
            <p:cNvPr id="30" name="Freeform 29">
              <a:extLst>
                <a:ext uri="{FF2B5EF4-FFF2-40B4-BE49-F238E27FC236}">
                  <a16:creationId xmlns:a16="http://schemas.microsoft.com/office/drawing/2014/main" id="{61D31ED5-7852-7942-A610-6266E83058EA}"/>
                </a:ext>
              </a:extLst>
            </p:cNvPr>
            <p:cNvSpPr/>
            <p:nvPr/>
          </p:nvSpPr>
          <p:spPr>
            <a:xfrm>
              <a:off x="11579167" y="714542"/>
              <a:ext cx="6366" cy="6147855"/>
            </a:xfrm>
            <a:custGeom>
              <a:avLst/>
              <a:gdLst>
                <a:gd name="connsiteX0" fmla="*/ 0 w 6366"/>
                <a:gd name="connsiteY0" fmla="*/ 0 h 6147855"/>
                <a:gd name="connsiteX1" fmla="*/ 0 w 6366"/>
                <a:gd name="connsiteY1" fmla="*/ 6147856 h 6147855"/>
              </a:gdLst>
              <a:ahLst/>
              <a:cxnLst>
                <a:cxn ang="0">
                  <a:pos x="connsiteX0" y="connsiteY0"/>
                </a:cxn>
                <a:cxn ang="0">
                  <a:pos x="connsiteX1" y="connsiteY1"/>
                </a:cxn>
              </a:cxnLst>
              <a:rect l="l" t="t" r="r" b="b"/>
              <a:pathLst>
                <a:path w="6366" h="6147855">
                  <a:moveTo>
                    <a:pt x="0" y="0"/>
                  </a:moveTo>
                  <a:lnTo>
                    <a:pt x="0" y="6147856"/>
                  </a:lnTo>
                </a:path>
              </a:pathLst>
            </a:custGeom>
            <a:ln w="6350" cap="flat">
              <a:solidFill>
                <a:srgbClr val="FFB1B7"/>
              </a:solidFill>
              <a:prstDash val="solid"/>
              <a:miter/>
            </a:ln>
          </p:spPr>
          <p:txBody>
            <a:bodyPr rtlCol="0" anchor="ctr"/>
            <a:lstStyle/>
            <a:p>
              <a:endParaRPr lang="en-GB"/>
            </a:p>
          </p:txBody>
        </p:sp>
        <p:sp>
          <p:nvSpPr>
            <p:cNvPr id="53" name="Freeform 52">
              <a:extLst>
                <a:ext uri="{FF2B5EF4-FFF2-40B4-BE49-F238E27FC236}">
                  <a16:creationId xmlns:a16="http://schemas.microsoft.com/office/drawing/2014/main" id="{750F8942-DBC1-4845-9787-DA4E4614F5D8}"/>
                </a:ext>
              </a:extLst>
            </p:cNvPr>
            <p:cNvSpPr/>
            <p:nvPr/>
          </p:nvSpPr>
          <p:spPr>
            <a:xfrm>
              <a:off x="6683418" y="1331604"/>
              <a:ext cx="4909144" cy="4907440"/>
            </a:xfrm>
            <a:custGeom>
              <a:avLst/>
              <a:gdLst>
                <a:gd name="connsiteX0" fmla="*/ 2483698 w 4909144"/>
                <a:gd name="connsiteY0" fmla="*/ 805282 h 4907440"/>
                <a:gd name="connsiteX1" fmla="*/ 2425509 w 4909144"/>
                <a:gd name="connsiteY1" fmla="*/ 805282 h 4907440"/>
                <a:gd name="connsiteX2" fmla="*/ 2425509 w 4909144"/>
                <a:gd name="connsiteY2" fmla="*/ 2304124 h 4907440"/>
                <a:gd name="connsiteX3" fmla="*/ 2483698 w 4909144"/>
                <a:gd name="connsiteY3" fmla="*/ 2304124 h 4907440"/>
                <a:gd name="connsiteX4" fmla="*/ 2345801 w 4909144"/>
                <a:gd name="connsiteY4" fmla="*/ 2568176 h 4907440"/>
                <a:gd name="connsiteX5" fmla="*/ 2345801 w 4909144"/>
                <a:gd name="connsiteY5" fmla="*/ 4042770 h 4907440"/>
                <a:gd name="connsiteX6" fmla="*/ 2454603 w 4909144"/>
                <a:gd name="connsiteY6" fmla="*/ 4165918 h 4907440"/>
                <a:gd name="connsiteX7" fmla="*/ 2563215 w 4909144"/>
                <a:gd name="connsiteY7" fmla="*/ 4042770 h 4907440"/>
                <a:gd name="connsiteX8" fmla="*/ 2563215 w 4909144"/>
                <a:gd name="connsiteY8" fmla="*/ 2564294 h 4907440"/>
                <a:gd name="connsiteX9" fmla="*/ 2524188 w 4909144"/>
                <a:gd name="connsiteY9" fmla="*/ 2319653 h 4907440"/>
                <a:gd name="connsiteX10" fmla="*/ 2524188 w 4909144"/>
                <a:gd name="connsiteY10" fmla="*/ 237464 h 4907440"/>
                <a:gd name="connsiteX11" fmla="*/ 2454157 w 4909144"/>
                <a:gd name="connsiteY11" fmla="*/ 158484 h 4907440"/>
                <a:gd name="connsiteX12" fmla="*/ 2384127 w 4909144"/>
                <a:gd name="connsiteY12" fmla="*/ 237464 h 4907440"/>
                <a:gd name="connsiteX13" fmla="*/ 2384127 w 4909144"/>
                <a:gd name="connsiteY13" fmla="*/ 2319653 h 4907440"/>
                <a:gd name="connsiteX14" fmla="*/ 2696591 w 4909144"/>
                <a:gd name="connsiteY14" fmla="*/ 170258 h 4907440"/>
                <a:gd name="connsiteX15" fmla="*/ 2674054 w 4909144"/>
                <a:gd name="connsiteY15" fmla="*/ 384669 h 4907440"/>
                <a:gd name="connsiteX16" fmla="*/ 2933805 w 4909144"/>
                <a:gd name="connsiteY16" fmla="*/ 208698 h 4907440"/>
                <a:gd name="connsiteX17" fmla="*/ 2888921 w 4909144"/>
                <a:gd name="connsiteY17" fmla="*/ 419609 h 4907440"/>
                <a:gd name="connsiteX18" fmla="*/ 3165607 w 4909144"/>
                <a:gd name="connsiteY18" fmla="*/ 271704 h 4907440"/>
                <a:gd name="connsiteX19" fmla="*/ 3098950 w 4909144"/>
                <a:gd name="connsiteY19" fmla="*/ 476759 h 4907440"/>
                <a:gd name="connsiteX20" fmla="*/ 3389578 w 4909144"/>
                <a:gd name="connsiteY20" fmla="*/ 358639 h 4907440"/>
                <a:gd name="connsiteX21" fmla="*/ 3301912 w 4909144"/>
                <a:gd name="connsiteY21" fmla="*/ 555612 h 4907440"/>
                <a:gd name="connsiteX22" fmla="*/ 3603299 w 4909144"/>
                <a:gd name="connsiteY22" fmla="*/ 468486 h 4907440"/>
                <a:gd name="connsiteX23" fmla="*/ 3495451 w 4909144"/>
                <a:gd name="connsiteY23" fmla="*/ 655213 h 4907440"/>
                <a:gd name="connsiteX24" fmla="*/ 3804287 w 4909144"/>
                <a:gd name="connsiteY24" fmla="*/ 600035 h 4907440"/>
                <a:gd name="connsiteX25" fmla="*/ 3677532 w 4909144"/>
                <a:gd name="connsiteY25" fmla="*/ 774479 h 4907440"/>
                <a:gd name="connsiteX26" fmla="*/ 3990442 w 4909144"/>
                <a:gd name="connsiteY26" fmla="*/ 751886 h 4907440"/>
                <a:gd name="connsiteX27" fmla="*/ 3846115 w 4909144"/>
                <a:gd name="connsiteY27" fmla="*/ 912137 h 4907440"/>
                <a:gd name="connsiteX28" fmla="*/ 4159662 w 4909144"/>
                <a:gd name="connsiteY28" fmla="*/ 922384 h 4907440"/>
                <a:gd name="connsiteX29" fmla="*/ 4000119 w 4909144"/>
                <a:gd name="connsiteY29" fmla="*/ 1066597 h 4907440"/>
                <a:gd name="connsiteX30" fmla="*/ 4310928 w 4909144"/>
                <a:gd name="connsiteY30" fmla="*/ 1109556 h 4907440"/>
                <a:gd name="connsiteX31" fmla="*/ 4136424 w 4909144"/>
                <a:gd name="connsiteY31" fmla="*/ 1236332 h 4907440"/>
                <a:gd name="connsiteX32" fmla="*/ 4441313 w 4909144"/>
                <a:gd name="connsiteY32" fmla="*/ 1311302 h 4907440"/>
                <a:gd name="connsiteX33" fmla="*/ 4254203 w 4909144"/>
                <a:gd name="connsiteY33" fmla="*/ 1419494 h 4907440"/>
                <a:gd name="connsiteX34" fmla="*/ 4549542 w 4909144"/>
                <a:gd name="connsiteY34" fmla="*/ 1525904 h 4907440"/>
                <a:gd name="connsiteX35" fmla="*/ 4352183 w 4909144"/>
                <a:gd name="connsiteY35" fmla="*/ 1613604 h 4907440"/>
                <a:gd name="connsiteX36" fmla="*/ 4634534 w 4909144"/>
                <a:gd name="connsiteY36" fmla="*/ 1750435 h 4907440"/>
                <a:gd name="connsiteX37" fmla="*/ 4429408 w 4909144"/>
                <a:gd name="connsiteY37" fmla="*/ 1817068 h 4907440"/>
                <a:gd name="connsiteX38" fmla="*/ 4695906 w 4909144"/>
                <a:gd name="connsiteY38" fmla="*/ 1982539 h 4907440"/>
                <a:gd name="connsiteX39" fmla="*/ 4484923 w 4909144"/>
                <a:gd name="connsiteY39" fmla="*/ 2027406 h 4907440"/>
                <a:gd name="connsiteX40" fmla="*/ 4732577 w 4909144"/>
                <a:gd name="connsiteY40" fmla="*/ 2219925 h 4907440"/>
                <a:gd name="connsiteX41" fmla="*/ 4518092 w 4909144"/>
                <a:gd name="connsiteY41" fmla="*/ 2242454 h 4907440"/>
                <a:gd name="connsiteX42" fmla="*/ 4730794 w 4909144"/>
                <a:gd name="connsiteY42" fmla="*/ 2699598 h 4907440"/>
                <a:gd name="connsiteX43" fmla="*/ 4516310 w 4909144"/>
                <a:gd name="connsiteY43" fmla="*/ 2677068 h 4907440"/>
                <a:gd name="connsiteX44" fmla="*/ 4692341 w 4909144"/>
                <a:gd name="connsiteY44" fmla="*/ 2936729 h 4907440"/>
                <a:gd name="connsiteX45" fmla="*/ 4481358 w 4909144"/>
                <a:gd name="connsiteY45" fmla="*/ 2892180 h 4907440"/>
                <a:gd name="connsiteX46" fmla="*/ 4629250 w 4909144"/>
                <a:gd name="connsiteY46" fmla="*/ 3168769 h 4907440"/>
                <a:gd name="connsiteX47" fmla="*/ 4424123 w 4909144"/>
                <a:gd name="connsiteY47" fmla="*/ 3101945 h 4907440"/>
                <a:gd name="connsiteX48" fmla="*/ 4542348 w 4909144"/>
                <a:gd name="connsiteY48" fmla="*/ 3392409 h 4907440"/>
                <a:gd name="connsiteX49" fmla="*/ 4344989 w 4909144"/>
                <a:gd name="connsiteY49" fmla="*/ 3304709 h 4907440"/>
                <a:gd name="connsiteX50" fmla="*/ 4432145 w 4909144"/>
                <a:gd name="connsiteY50" fmla="*/ 3606056 h 4907440"/>
                <a:gd name="connsiteX51" fmla="*/ 4245354 w 4909144"/>
                <a:gd name="connsiteY51" fmla="*/ 3498246 h 4907440"/>
                <a:gd name="connsiteX52" fmla="*/ 4300551 w 4909144"/>
                <a:gd name="connsiteY52" fmla="*/ 3806975 h 4907440"/>
                <a:gd name="connsiteX53" fmla="*/ 4126047 w 4909144"/>
                <a:gd name="connsiteY53" fmla="*/ 3680263 h 4907440"/>
                <a:gd name="connsiteX54" fmla="*/ 4148648 w 4909144"/>
                <a:gd name="connsiteY54" fmla="*/ 3993066 h 4907440"/>
                <a:gd name="connsiteX55" fmla="*/ 3988659 w 4909144"/>
                <a:gd name="connsiteY55" fmla="*/ 3848852 h 4907440"/>
                <a:gd name="connsiteX56" fmla="*/ 3978409 w 4909144"/>
                <a:gd name="connsiteY56" fmla="*/ 4162482 h 4907440"/>
                <a:gd name="connsiteX57" fmla="*/ 3834082 w 4909144"/>
                <a:gd name="connsiteY57" fmla="*/ 4002103 h 4907440"/>
                <a:gd name="connsiteX58" fmla="*/ 3791109 w 4909144"/>
                <a:gd name="connsiteY58" fmla="*/ 4312805 h 4907440"/>
                <a:gd name="connsiteX59" fmla="*/ 3664608 w 4909144"/>
                <a:gd name="connsiteY59" fmla="*/ 4138361 h 4907440"/>
                <a:gd name="connsiteX60" fmla="*/ 3589420 w 4909144"/>
                <a:gd name="connsiteY60" fmla="*/ 4442827 h 4907440"/>
                <a:gd name="connsiteX61" fmla="*/ 3481573 w 4909144"/>
                <a:gd name="connsiteY61" fmla="*/ 4256100 h 4907440"/>
                <a:gd name="connsiteX62" fmla="*/ 3374935 w 4909144"/>
                <a:gd name="connsiteY62" fmla="*/ 4551082 h 4907440"/>
                <a:gd name="connsiteX63" fmla="*/ 3287205 w 4909144"/>
                <a:gd name="connsiteY63" fmla="*/ 4354109 h 4907440"/>
                <a:gd name="connsiteX64" fmla="*/ 3150327 w 4909144"/>
                <a:gd name="connsiteY64" fmla="*/ 4636300 h 4907440"/>
                <a:gd name="connsiteX65" fmla="*/ 3083671 w 4909144"/>
                <a:gd name="connsiteY65" fmla="*/ 4431244 h 4907440"/>
                <a:gd name="connsiteX66" fmla="*/ 2918143 w 4909144"/>
                <a:gd name="connsiteY66" fmla="*/ 4697651 h 4907440"/>
                <a:gd name="connsiteX67" fmla="*/ 2872878 w 4909144"/>
                <a:gd name="connsiteY67" fmla="*/ 4487058 h 4907440"/>
                <a:gd name="connsiteX68" fmla="*/ 2680293 w 4909144"/>
                <a:gd name="connsiteY68" fmla="*/ 4734627 h 4907440"/>
                <a:gd name="connsiteX69" fmla="*/ 2657756 w 4909144"/>
                <a:gd name="connsiteY69" fmla="*/ 4520216 h 4907440"/>
                <a:gd name="connsiteX70" fmla="*/ 2200328 w 4909144"/>
                <a:gd name="connsiteY70" fmla="*/ 4732527 h 4907440"/>
                <a:gd name="connsiteX71" fmla="*/ 2222865 w 4909144"/>
                <a:gd name="connsiteY71" fmla="*/ 4518116 h 4907440"/>
                <a:gd name="connsiteX72" fmla="*/ 1963178 w 4909144"/>
                <a:gd name="connsiteY72" fmla="*/ 4694087 h 4907440"/>
                <a:gd name="connsiteX73" fmla="*/ 2007743 w 4909144"/>
                <a:gd name="connsiteY73" fmla="*/ 4483176 h 4907440"/>
                <a:gd name="connsiteX74" fmla="*/ 1731121 w 4909144"/>
                <a:gd name="connsiteY74" fmla="*/ 4631017 h 4907440"/>
                <a:gd name="connsiteX75" fmla="*/ 1797714 w 4909144"/>
                <a:gd name="connsiteY75" fmla="*/ 4425962 h 4907440"/>
                <a:gd name="connsiteX76" fmla="*/ 1507405 w 4909144"/>
                <a:gd name="connsiteY76" fmla="*/ 4544336 h 4907440"/>
                <a:gd name="connsiteX77" fmla="*/ 1595134 w 4909144"/>
                <a:gd name="connsiteY77" fmla="*/ 4347045 h 4907440"/>
                <a:gd name="connsiteX78" fmla="*/ 1293747 w 4909144"/>
                <a:gd name="connsiteY78" fmla="*/ 4434299 h 4907440"/>
                <a:gd name="connsiteX79" fmla="*/ 1401595 w 4909144"/>
                <a:gd name="connsiteY79" fmla="*/ 4247572 h 4907440"/>
                <a:gd name="connsiteX80" fmla="*/ 1092568 w 4909144"/>
                <a:gd name="connsiteY80" fmla="*/ 4302495 h 4907440"/>
                <a:gd name="connsiteX81" fmla="*/ 1219324 w 4909144"/>
                <a:gd name="connsiteY81" fmla="*/ 4128051 h 4907440"/>
                <a:gd name="connsiteX82" fmla="*/ 906414 w 4909144"/>
                <a:gd name="connsiteY82" fmla="*/ 4150644 h 4907440"/>
                <a:gd name="connsiteX83" fmla="*/ 1050932 w 4909144"/>
                <a:gd name="connsiteY83" fmla="*/ 3990647 h 4907440"/>
                <a:gd name="connsiteX84" fmla="*/ 737321 w 4909144"/>
                <a:gd name="connsiteY84" fmla="*/ 3980401 h 4907440"/>
                <a:gd name="connsiteX85" fmla="*/ 897628 w 4909144"/>
                <a:gd name="connsiteY85" fmla="*/ 3836123 h 4907440"/>
                <a:gd name="connsiteX86" fmla="*/ 586819 w 4909144"/>
                <a:gd name="connsiteY86" fmla="*/ 3793356 h 4907440"/>
                <a:gd name="connsiteX87" fmla="*/ 761514 w 4909144"/>
                <a:gd name="connsiteY87" fmla="*/ 3666453 h 4907440"/>
                <a:gd name="connsiteX88" fmla="*/ 456880 w 4909144"/>
                <a:gd name="connsiteY88" fmla="*/ 3591291 h 4907440"/>
                <a:gd name="connsiteX89" fmla="*/ 643671 w 4909144"/>
                <a:gd name="connsiteY89" fmla="*/ 3483481 h 4907440"/>
                <a:gd name="connsiteX90" fmla="*/ 348650 w 4909144"/>
                <a:gd name="connsiteY90" fmla="*/ 3376880 h 4907440"/>
                <a:gd name="connsiteX91" fmla="*/ 545628 w 4909144"/>
                <a:gd name="connsiteY91" fmla="*/ 3289181 h 4907440"/>
                <a:gd name="connsiteX92" fmla="*/ 263340 w 4909144"/>
                <a:gd name="connsiteY92" fmla="*/ 3152286 h 4907440"/>
                <a:gd name="connsiteX93" fmla="*/ 468467 w 4909144"/>
                <a:gd name="connsiteY93" fmla="*/ 3085716 h 4907440"/>
                <a:gd name="connsiteX94" fmla="*/ 202031 w 4909144"/>
                <a:gd name="connsiteY94" fmla="*/ 2920246 h 4907440"/>
                <a:gd name="connsiteX95" fmla="*/ 413015 w 4909144"/>
                <a:gd name="connsiteY95" fmla="*/ 2875696 h 4907440"/>
                <a:gd name="connsiteX96" fmla="*/ 165361 w 4909144"/>
                <a:gd name="connsiteY96" fmla="*/ 2683178 h 4907440"/>
                <a:gd name="connsiteX97" fmla="*/ 379527 w 4909144"/>
                <a:gd name="connsiteY97" fmla="*/ 2660521 h 4907440"/>
                <a:gd name="connsiteX98" fmla="*/ 166825 w 4909144"/>
                <a:gd name="connsiteY98" fmla="*/ 2203314 h 4907440"/>
                <a:gd name="connsiteX99" fmla="*/ 381310 w 4909144"/>
                <a:gd name="connsiteY99" fmla="*/ 2225907 h 4907440"/>
                <a:gd name="connsiteX100" fmla="*/ 205278 w 4909144"/>
                <a:gd name="connsiteY100" fmla="*/ 1966246 h 4907440"/>
                <a:gd name="connsiteX101" fmla="*/ 416262 w 4909144"/>
                <a:gd name="connsiteY101" fmla="*/ 2011114 h 4907440"/>
                <a:gd name="connsiteX102" fmla="*/ 268306 w 4909144"/>
                <a:gd name="connsiteY102" fmla="*/ 1734524 h 4907440"/>
                <a:gd name="connsiteX103" fmla="*/ 473432 w 4909144"/>
                <a:gd name="connsiteY103" fmla="*/ 1801094 h 4907440"/>
                <a:gd name="connsiteX104" fmla="*/ 355271 w 4909144"/>
                <a:gd name="connsiteY104" fmla="*/ 1510567 h 4907440"/>
                <a:gd name="connsiteX105" fmla="*/ 552440 w 4909144"/>
                <a:gd name="connsiteY105" fmla="*/ 1597693 h 4907440"/>
                <a:gd name="connsiteX106" fmla="*/ 465283 w 4909144"/>
                <a:gd name="connsiteY106" fmla="*/ 1296665 h 4907440"/>
                <a:gd name="connsiteX107" fmla="*/ 652074 w 4909144"/>
                <a:gd name="connsiteY107" fmla="*/ 1404475 h 4907440"/>
                <a:gd name="connsiteX108" fmla="*/ 596878 w 4909144"/>
                <a:gd name="connsiteY108" fmla="*/ 1095745 h 4907440"/>
                <a:gd name="connsiteX109" fmla="*/ 771381 w 4909144"/>
                <a:gd name="connsiteY109" fmla="*/ 1222203 h 4907440"/>
                <a:gd name="connsiteX110" fmla="*/ 748781 w 4909144"/>
                <a:gd name="connsiteY110" fmla="*/ 909655 h 4907440"/>
                <a:gd name="connsiteX111" fmla="*/ 909087 w 4909144"/>
                <a:gd name="connsiteY111" fmla="*/ 1053932 h 4907440"/>
                <a:gd name="connsiteX112" fmla="*/ 919274 w 4909144"/>
                <a:gd name="connsiteY112" fmla="*/ 740430 h 4907440"/>
                <a:gd name="connsiteX113" fmla="*/ 1063601 w 4909144"/>
                <a:gd name="connsiteY113" fmla="*/ 900681 h 4907440"/>
                <a:gd name="connsiteX114" fmla="*/ 1106574 w 4909144"/>
                <a:gd name="connsiteY114" fmla="*/ 589979 h 4907440"/>
                <a:gd name="connsiteX115" fmla="*/ 1233330 w 4909144"/>
                <a:gd name="connsiteY115" fmla="*/ 764423 h 4907440"/>
                <a:gd name="connsiteX116" fmla="*/ 1308581 w 4909144"/>
                <a:gd name="connsiteY116" fmla="*/ 459894 h 4907440"/>
                <a:gd name="connsiteX117" fmla="*/ 1416429 w 4909144"/>
                <a:gd name="connsiteY117" fmla="*/ 646621 h 4907440"/>
                <a:gd name="connsiteX118" fmla="*/ 1523066 w 4909144"/>
                <a:gd name="connsiteY118" fmla="*/ 351702 h 4907440"/>
                <a:gd name="connsiteX119" fmla="*/ 1610796 w 4909144"/>
                <a:gd name="connsiteY119" fmla="*/ 548612 h 4907440"/>
                <a:gd name="connsiteX120" fmla="*/ 1747674 w 4909144"/>
                <a:gd name="connsiteY120" fmla="*/ 266421 h 4907440"/>
                <a:gd name="connsiteX121" fmla="*/ 1814331 w 4909144"/>
                <a:gd name="connsiteY121" fmla="*/ 471223 h 4907440"/>
                <a:gd name="connsiteX122" fmla="*/ 1979858 w 4909144"/>
                <a:gd name="connsiteY122" fmla="*/ 204879 h 4907440"/>
                <a:gd name="connsiteX123" fmla="*/ 2024742 w 4909144"/>
                <a:gd name="connsiteY123" fmla="*/ 415790 h 4907440"/>
                <a:gd name="connsiteX124" fmla="*/ 2217326 w 4909144"/>
                <a:gd name="connsiteY124" fmla="*/ 168221 h 4907440"/>
                <a:gd name="connsiteX125" fmla="*/ 2239863 w 4909144"/>
                <a:gd name="connsiteY125" fmla="*/ 382632 h 4907440"/>
                <a:gd name="connsiteX126" fmla="*/ 4754605 w 4909144"/>
                <a:gd name="connsiteY126" fmla="*/ 2453683 h 4907440"/>
                <a:gd name="connsiteX127" fmla="*/ 4175260 w 4909144"/>
                <a:gd name="connsiteY127" fmla="*/ 2453683 h 4907440"/>
                <a:gd name="connsiteX128" fmla="*/ 2454667 w 4909144"/>
                <a:gd name="connsiteY128" fmla="*/ 4757538 h 4907440"/>
                <a:gd name="connsiteX129" fmla="*/ 2454667 w 4909144"/>
                <a:gd name="connsiteY129" fmla="*/ 4178392 h 4907440"/>
                <a:gd name="connsiteX130" fmla="*/ 141486 w 4909144"/>
                <a:gd name="connsiteY130" fmla="*/ 2450501 h 4907440"/>
                <a:gd name="connsiteX131" fmla="*/ 720832 w 4909144"/>
                <a:gd name="connsiteY131" fmla="*/ 2450501 h 4907440"/>
                <a:gd name="connsiteX132" fmla="*/ 2454603 w 4909144"/>
                <a:gd name="connsiteY132" fmla="*/ 156765 h 4907440"/>
                <a:gd name="connsiteX133" fmla="*/ 2454603 w 4909144"/>
                <a:gd name="connsiteY133" fmla="*/ 735911 h 4907440"/>
                <a:gd name="connsiteX134" fmla="*/ 2607079 w 4909144"/>
                <a:gd name="connsiteY134" fmla="*/ 2454256 h 4907440"/>
                <a:gd name="connsiteX135" fmla="*/ 2454285 w 4909144"/>
                <a:gd name="connsiteY135" fmla="*/ 2606361 h 4907440"/>
                <a:gd name="connsiteX136" fmla="*/ 2302128 w 4909144"/>
                <a:gd name="connsiteY136" fmla="*/ 2453620 h 4907440"/>
                <a:gd name="connsiteX137" fmla="*/ 2454603 w 4909144"/>
                <a:gd name="connsiteY137" fmla="*/ 2301514 h 4907440"/>
                <a:gd name="connsiteX138" fmla="*/ 2607080 w 4909144"/>
                <a:gd name="connsiteY138" fmla="*/ 2453938 h 4907440"/>
                <a:gd name="connsiteX139" fmla="*/ 4895494 w 4909144"/>
                <a:gd name="connsiteY139" fmla="*/ 2197205 h 4907440"/>
                <a:gd name="connsiteX140" fmla="*/ 2711170 w 4909144"/>
                <a:gd name="connsiteY140" fmla="*/ 4893797 h 4907440"/>
                <a:gd name="connsiteX141" fmla="*/ 13648 w 4909144"/>
                <a:gd name="connsiteY141" fmla="*/ 2710162 h 4907440"/>
                <a:gd name="connsiteX142" fmla="*/ 2198036 w 4909144"/>
                <a:gd name="connsiteY142" fmla="*/ 13634 h 4907440"/>
                <a:gd name="connsiteX143" fmla="*/ 4895494 w 4909144"/>
                <a:gd name="connsiteY143" fmla="*/ 2197205 h 490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4909144" h="4907440">
                  <a:moveTo>
                    <a:pt x="2483698" y="805282"/>
                  </a:moveTo>
                  <a:lnTo>
                    <a:pt x="2425509" y="805282"/>
                  </a:lnTo>
                  <a:lnTo>
                    <a:pt x="2425509" y="2304124"/>
                  </a:lnTo>
                  <a:lnTo>
                    <a:pt x="2483698" y="2304124"/>
                  </a:lnTo>
                  <a:close/>
                  <a:moveTo>
                    <a:pt x="2345801" y="2568176"/>
                  </a:moveTo>
                  <a:lnTo>
                    <a:pt x="2345801" y="4042770"/>
                  </a:lnTo>
                  <a:lnTo>
                    <a:pt x="2454603" y="4165918"/>
                  </a:lnTo>
                  <a:lnTo>
                    <a:pt x="2563215" y="4042770"/>
                  </a:lnTo>
                  <a:lnTo>
                    <a:pt x="2563215" y="2564294"/>
                  </a:lnTo>
                  <a:moveTo>
                    <a:pt x="2524188" y="2319653"/>
                  </a:moveTo>
                  <a:lnTo>
                    <a:pt x="2524188" y="237464"/>
                  </a:lnTo>
                  <a:lnTo>
                    <a:pt x="2454157" y="158484"/>
                  </a:lnTo>
                  <a:lnTo>
                    <a:pt x="2384127" y="237464"/>
                  </a:lnTo>
                  <a:lnTo>
                    <a:pt x="2384127" y="2319653"/>
                  </a:lnTo>
                  <a:moveTo>
                    <a:pt x="2696591" y="170258"/>
                  </a:moveTo>
                  <a:lnTo>
                    <a:pt x="2674054" y="384669"/>
                  </a:lnTo>
                  <a:moveTo>
                    <a:pt x="2933805" y="208698"/>
                  </a:moveTo>
                  <a:lnTo>
                    <a:pt x="2888921" y="419609"/>
                  </a:lnTo>
                  <a:moveTo>
                    <a:pt x="3165607" y="271704"/>
                  </a:moveTo>
                  <a:lnTo>
                    <a:pt x="3098950" y="476759"/>
                  </a:lnTo>
                  <a:moveTo>
                    <a:pt x="3389578" y="358639"/>
                  </a:moveTo>
                  <a:lnTo>
                    <a:pt x="3301912" y="555612"/>
                  </a:lnTo>
                  <a:moveTo>
                    <a:pt x="3603299" y="468486"/>
                  </a:moveTo>
                  <a:lnTo>
                    <a:pt x="3495451" y="655213"/>
                  </a:lnTo>
                  <a:moveTo>
                    <a:pt x="3804287" y="600035"/>
                  </a:moveTo>
                  <a:lnTo>
                    <a:pt x="3677532" y="774479"/>
                  </a:lnTo>
                  <a:moveTo>
                    <a:pt x="3990442" y="751886"/>
                  </a:moveTo>
                  <a:lnTo>
                    <a:pt x="3846115" y="912137"/>
                  </a:lnTo>
                  <a:moveTo>
                    <a:pt x="4159662" y="922384"/>
                  </a:moveTo>
                  <a:lnTo>
                    <a:pt x="4000119" y="1066597"/>
                  </a:lnTo>
                  <a:moveTo>
                    <a:pt x="4310928" y="1109556"/>
                  </a:moveTo>
                  <a:lnTo>
                    <a:pt x="4136424" y="1236332"/>
                  </a:lnTo>
                  <a:moveTo>
                    <a:pt x="4441313" y="1311302"/>
                  </a:moveTo>
                  <a:lnTo>
                    <a:pt x="4254203" y="1419494"/>
                  </a:lnTo>
                  <a:moveTo>
                    <a:pt x="4549542" y="1525904"/>
                  </a:moveTo>
                  <a:lnTo>
                    <a:pt x="4352183" y="1613604"/>
                  </a:lnTo>
                  <a:moveTo>
                    <a:pt x="4634534" y="1750435"/>
                  </a:moveTo>
                  <a:lnTo>
                    <a:pt x="4429408" y="1817068"/>
                  </a:lnTo>
                  <a:moveTo>
                    <a:pt x="4695906" y="1982539"/>
                  </a:moveTo>
                  <a:lnTo>
                    <a:pt x="4484923" y="2027406"/>
                  </a:lnTo>
                  <a:moveTo>
                    <a:pt x="4732577" y="2219925"/>
                  </a:moveTo>
                  <a:lnTo>
                    <a:pt x="4518092" y="2242454"/>
                  </a:lnTo>
                  <a:moveTo>
                    <a:pt x="4730794" y="2699598"/>
                  </a:moveTo>
                  <a:lnTo>
                    <a:pt x="4516310" y="2677068"/>
                  </a:lnTo>
                  <a:moveTo>
                    <a:pt x="4692341" y="2936729"/>
                  </a:moveTo>
                  <a:lnTo>
                    <a:pt x="4481358" y="2892180"/>
                  </a:lnTo>
                  <a:moveTo>
                    <a:pt x="4629250" y="3168769"/>
                  </a:moveTo>
                  <a:lnTo>
                    <a:pt x="4424123" y="3101945"/>
                  </a:lnTo>
                  <a:moveTo>
                    <a:pt x="4542348" y="3392409"/>
                  </a:moveTo>
                  <a:lnTo>
                    <a:pt x="4344989" y="3304709"/>
                  </a:lnTo>
                  <a:moveTo>
                    <a:pt x="4432145" y="3606056"/>
                  </a:moveTo>
                  <a:lnTo>
                    <a:pt x="4245354" y="3498246"/>
                  </a:lnTo>
                  <a:moveTo>
                    <a:pt x="4300551" y="3806975"/>
                  </a:moveTo>
                  <a:lnTo>
                    <a:pt x="4126047" y="3680263"/>
                  </a:lnTo>
                  <a:moveTo>
                    <a:pt x="4148648" y="3993066"/>
                  </a:moveTo>
                  <a:lnTo>
                    <a:pt x="3988659" y="3848852"/>
                  </a:lnTo>
                  <a:moveTo>
                    <a:pt x="3978409" y="4162482"/>
                  </a:moveTo>
                  <a:lnTo>
                    <a:pt x="3834082" y="4002103"/>
                  </a:lnTo>
                  <a:moveTo>
                    <a:pt x="3791109" y="4312805"/>
                  </a:moveTo>
                  <a:lnTo>
                    <a:pt x="3664608" y="4138361"/>
                  </a:lnTo>
                  <a:moveTo>
                    <a:pt x="3589420" y="4442827"/>
                  </a:moveTo>
                  <a:lnTo>
                    <a:pt x="3481573" y="4256100"/>
                  </a:lnTo>
                  <a:moveTo>
                    <a:pt x="3374935" y="4551082"/>
                  </a:moveTo>
                  <a:lnTo>
                    <a:pt x="3287205" y="4354109"/>
                  </a:lnTo>
                  <a:moveTo>
                    <a:pt x="3150327" y="4636300"/>
                  </a:moveTo>
                  <a:lnTo>
                    <a:pt x="3083671" y="4431244"/>
                  </a:lnTo>
                  <a:moveTo>
                    <a:pt x="2918143" y="4697651"/>
                  </a:moveTo>
                  <a:lnTo>
                    <a:pt x="2872878" y="4487058"/>
                  </a:lnTo>
                  <a:moveTo>
                    <a:pt x="2680293" y="4734627"/>
                  </a:moveTo>
                  <a:lnTo>
                    <a:pt x="2657756" y="4520216"/>
                  </a:lnTo>
                  <a:moveTo>
                    <a:pt x="2200328" y="4732527"/>
                  </a:moveTo>
                  <a:lnTo>
                    <a:pt x="2222865" y="4518116"/>
                  </a:lnTo>
                  <a:moveTo>
                    <a:pt x="1963178" y="4694087"/>
                  </a:moveTo>
                  <a:lnTo>
                    <a:pt x="2007743" y="4483176"/>
                  </a:lnTo>
                  <a:moveTo>
                    <a:pt x="1731121" y="4631017"/>
                  </a:moveTo>
                  <a:lnTo>
                    <a:pt x="1797714" y="4425962"/>
                  </a:lnTo>
                  <a:moveTo>
                    <a:pt x="1507405" y="4544336"/>
                  </a:moveTo>
                  <a:lnTo>
                    <a:pt x="1595134" y="4347045"/>
                  </a:lnTo>
                  <a:moveTo>
                    <a:pt x="1293747" y="4434299"/>
                  </a:moveTo>
                  <a:lnTo>
                    <a:pt x="1401595" y="4247572"/>
                  </a:lnTo>
                  <a:moveTo>
                    <a:pt x="1092568" y="4302495"/>
                  </a:moveTo>
                  <a:lnTo>
                    <a:pt x="1219324" y="4128051"/>
                  </a:lnTo>
                  <a:moveTo>
                    <a:pt x="906414" y="4150644"/>
                  </a:moveTo>
                  <a:lnTo>
                    <a:pt x="1050932" y="3990647"/>
                  </a:lnTo>
                  <a:moveTo>
                    <a:pt x="737321" y="3980401"/>
                  </a:moveTo>
                  <a:lnTo>
                    <a:pt x="897628" y="3836123"/>
                  </a:lnTo>
                  <a:moveTo>
                    <a:pt x="586819" y="3793356"/>
                  </a:moveTo>
                  <a:lnTo>
                    <a:pt x="761514" y="3666453"/>
                  </a:lnTo>
                  <a:moveTo>
                    <a:pt x="456880" y="3591291"/>
                  </a:moveTo>
                  <a:lnTo>
                    <a:pt x="643671" y="3483481"/>
                  </a:lnTo>
                  <a:moveTo>
                    <a:pt x="348650" y="3376880"/>
                  </a:moveTo>
                  <a:lnTo>
                    <a:pt x="545628" y="3289181"/>
                  </a:lnTo>
                  <a:moveTo>
                    <a:pt x="263340" y="3152286"/>
                  </a:moveTo>
                  <a:lnTo>
                    <a:pt x="468467" y="3085716"/>
                  </a:lnTo>
                  <a:moveTo>
                    <a:pt x="202031" y="2920246"/>
                  </a:moveTo>
                  <a:lnTo>
                    <a:pt x="413015" y="2875696"/>
                  </a:lnTo>
                  <a:moveTo>
                    <a:pt x="165361" y="2683178"/>
                  </a:moveTo>
                  <a:lnTo>
                    <a:pt x="379527" y="2660521"/>
                  </a:lnTo>
                  <a:moveTo>
                    <a:pt x="166825" y="2203314"/>
                  </a:moveTo>
                  <a:lnTo>
                    <a:pt x="381310" y="2225907"/>
                  </a:lnTo>
                  <a:moveTo>
                    <a:pt x="205278" y="1966246"/>
                  </a:moveTo>
                  <a:lnTo>
                    <a:pt x="416262" y="2011114"/>
                  </a:lnTo>
                  <a:moveTo>
                    <a:pt x="268306" y="1734524"/>
                  </a:moveTo>
                  <a:lnTo>
                    <a:pt x="473432" y="1801094"/>
                  </a:lnTo>
                  <a:moveTo>
                    <a:pt x="355271" y="1510567"/>
                  </a:moveTo>
                  <a:lnTo>
                    <a:pt x="552440" y="1597693"/>
                  </a:lnTo>
                  <a:moveTo>
                    <a:pt x="465283" y="1296665"/>
                  </a:moveTo>
                  <a:lnTo>
                    <a:pt x="652074" y="1404475"/>
                  </a:lnTo>
                  <a:moveTo>
                    <a:pt x="596878" y="1095745"/>
                  </a:moveTo>
                  <a:lnTo>
                    <a:pt x="771381" y="1222203"/>
                  </a:lnTo>
                  <a:moveTo>
                    <a:pt x="748781" y="909655"/>
                  </a:moveTo>
                  <a:lnTo>
                    <a:pt x="909087" y="1053932"/>
                  </a:lnTo>
                  <a:moveTo>
                    <a:pt x="919274" y="740430"/>
                  </a:moveTo>
                  <a:lnTo>
                    <a:pt x="1063601" y="900681"/>
                  </a:lnTo>
                  <a:moveTo>
                    <a:pt x="1106574" y="589979"/>
                  </a:moveTo>
                  <a:lnTo>
                    <a:pt x="1233330" y="764423"/>
                  </a:lnTo>
                  <a:moveTo>
                    <a:pt x="1308581" y="459894"/>
                  </a:moveTo>
                  <a:lnTo>
                    <a:pt x="1416429" y="646621"/>
                  </a:lnTo>
                  <a:moveTo>
                    <a:pt x="1523066" y="351702"/>
                  </a:moveTo>
                  <a:lnTo>
                    <a:pt x="1610796" y="548612"/>
                  </a:lnTo>
                  <a:moveTo>
                    <a:pt x="1747674" y="266421"/>
                  </a:moveTo>
                  <a:lnTo>
                    <a:pt x="1814331" y="471223"/>
                  </a:lnTo>
                  <a:moveTo>
                    <a:pt x="1979858" y="204879"/>
                  </a:moveTo>
                  <a:lnTo>
                    <a:pt x="2024742" y="415790"/>
                  </a:lnTo>
                  <a:moveTo>
                    <a:pt x="2217326" y="168221"/>
                  </a:moveTo>
                  <a:lnTo>
                    <a:pt x="2239863" y="382632"/>
                  </a:lnTo>
                  <a:moveTo>
                    <a:pt x="4754605" y="2453683"/>
                  </a:moveTo>
                  <a:lnTo>
                    <a:pt x="4175260" y="2453683"/>
                  </a:lnTo>
                  <a:moveTo>
                    <a:pt x="2454667" y="4757538"/>
                  </a:moveTo>
                  <a:lnTo>
                    <a:pt x="2454667" y="4178392"/>
                  </a:lnTo>
                  <a:moveTo>
                    <a:pt x="141486" y="2450501"/>
                  </a:moveTo>
                  <a:lnTo>
                    <a:pt x="720832" y="2450501"/>
                  </a:lnTo>
                  <a:moveTo>
                    <a:pt x="2454603" y="156765"/>
                  </a:moveTo>
                  <a:lnTo>
                    <a:pt x="2454603" y="735911"/>
                  </a:lnTo>
                  <a:moveTo>
                    <a:pt x="2607079" y="2454256"/>
                  </a:moveTo>
                  <a:cubicBezTo>
                    <a:pt x="2606904" y="2538437"/>
                    <a:pt x="2538495" y="2606537"/>
                    <a:pt x="2454285" y="2606361"/>
                  </a:cubicBezTo>
                  <a:cubicBezTo>
                    <a:pt x="2370075" y="2606185"/>
                    <a:pt x="2301952" y="2537801"/>
                    <a:pt x="2302128" y="2453620"/>
                  </a:cubicBezTo>
                  <a:cubicBezTo>
                    <a:pt x="2302304" y="2369563"/>
                    <a:pt x="2370518" y="2301515"/>
                    <a:pt x="2454603" y="2301514"/>
                  </a:cubicBezTo>
                  <a:cubicBezTo>
                    <a:pt x="2538814" y="2301514"/>
                    <a:pt x="2607080" y="2369757"/>
                    <a:pt x="2607080" y="2453938"/>
                  </a:cubicBezTo>
                  <a:close/>
                  <a:moveTo>
                    <a:pt x="4895494" y="2197205"/>
                  </a:moveTo>
                  <a:cubicBezTo>
                    <a:pt x="5037211" y="3545151"/>
                    <a:pt x="4059327" y="4752129"/>
                    <a:pt x="2711170" y="4893797"/>
                  </a:cubicBezTo>
                  <a:cubicBezTo>
                    <a:pt x="1363014" y="5035465"/>
                    <a:pt x="155365" y="4057790"/>
                    <a:pt x="13648" y="2710162"/>
                  </a:cubicBezTo>
                  <a:cubicBezTo>
                    <a:pt x="-128068" y="1362534"/>
                    <a:pt x="849943" y="155238"/>
                    <a:pt x="2198036" y="13634"/>
                  </a:cubicBezTo>
                  <a:cubicBezTo>
                    <a:pt x="3546128" y="-127971"/>
                    <a:pt x="4753841" y="849577"/>
                    <a:pt x="4895494" y="2197205"/>
                  </a:cubicBezTo>
                  <a:close/>
                </a:path>
              </a:pathLst>
            </a:custGeom>
            <a:noFill/>
            <a:ln w="9525" cap="flat">
              <a:solidFill>
                <a:srgbClr val="FFFFFF"/>
              </a:solidFill>
              <a:prstDash val="solid"/>
              <a:miter/>
            </a:ln>
          </p:spPr>
          <p:txBody>
            <a:bodyPr rtlCol="0" anchor="ctr"/>
            <a:lstStyle/>
            <a:p>
              <a:endParaRPr lang="en-GB"/>
            </a:p>
          </p:txBody>
        </p:sp>
      </p:grpSp>
      <p:sp>
        <p:nvSpPr>
          <p:cNvPr id="76" name="Freeform 75">
            <a:extLst>
              <a:ext uri="{FF2B5EF4-FFF2-40B4-BE49-F238E27FC236}">
                <a16:creationId xmlns:a16="http://schemas.microsoft.com/office/drawing/2014/main" id="{1655B42D-6291-5D4E-B9CC-8B8FF50C6EB1}"/>
              </a:ext>
            </a:extLst>
          </p:cNvPr>
          <p:cNvSpPr/>
          <p:nvPr userDrawn="1"/>
        </p:nvSpPr>
        <p:spPr>
          <a:xfrm>
            <a:off x="6082642" y="703780"/>
            <a:ext cx="6366" cy="6154220"/>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a:p>
        </p:txBody>
      </p:sp>
      <p:sp>
        <p:nvSpPr>
          <p:cNvPr id="77" name="Date Placeholder 3">
            <a:extLst>
              <a:ext uri="{FF2B5EF4-FFF2-40B4-BE49-F238E27FC236}">
                <a16:creationId xmlns:a16="http://schemas.microsoft.com/office/drawing/2014/main" id="{3A696D3B-5C80-1547-8954-C7BDB754A58B}"/>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F9944797-CA36-A54E-9242-208F8D0FC215}" type="datetime1">
              <a:rPr lang="en-GB" smtClean="0"/>
              <a:t>15/08/2022</a:t>
            </a:fld>
            <a:endParaRPr lang="en-GB"/>
          </a:p>
        </p:txBody>
      </p:sp>
      <p:sp>
        <p:nvSpPr>
          <p:cNvPr id="78" name="Footer Placeholder 4">
            <a:extLst>
              <a:ext uri="{FF2B5EF4-FFF2-40B4-BE49-F238E27FC236}">
                <a16:creationId xmlns:a16="http://schemas.microsoft.com/office/drawing/2014/main" id="{45EE5062-5412-9A42-8E66-218332A1B07B}"/>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pic>
        <p:nvPicPr>
          <p:cNvPr id="79" name="Graphic 78">
            <a:extLst>
              <a:ext uri="{FF2B5EF4-FFF2-40B4-BE49-F238E27FC236}">
                <a16:creationId xmlns:a16="http://schemas.microsoft.com/office/drawing/2014/main" id="{C454B3D0-B0CC-DD49-BECB-ED4386F5A69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9798" y="6334568"/>
            <a:ext cx="1222298" cy="280410"/>
          </a:xfrm>
          <a:prstGeom prst="rect">
            <a:avLst/>
          </a:prstGeom>
        </p:spPr>
      </p:pic>
      <p:sp>
        <p:nvSpPr>
          <p:cNvPr id="80" name="Text Placeholder 42">
            <a:extLst>
              <a:ext uri="{FF2B5EF4-FFF2-40B4-BE49-F238E27FC236}">
                <a16:creationId xmlns:a16="http://schemas.microsoft.com/office/drawing/2014/main" id="{53BBB0DA-1CF9-AB41-BFEE-62F51805E222}"/>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spTree>
    <p:extLst>
      <p:ext uri="{BB962C8B-B14F-4D97-AF65-F5344CB8AC3E}">
        <p14:creationId xmlns:p14="http://schemas.microsoft.com/office/powerpoint/2010/main" val="30704852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ivider slide 4">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6" name="Freeform 75">
            <a:extLst>
              <a:ext uri="{FF2B5EF4-FFF2-40B4-BE49-F238E27FC236}">
                <a16:creationId xmlns:a16="http://schemas.microsoft.com/office/drawing/2014/main" id="{1655B42D-6291-5D4E-B9CC-8B8FF50C6EB1}"/>
              </a:ext>
            </a:extLst>
          </p:cNvPr>
          <p:cNvSpPr/>
          <p:nvPr userDrawn="1"/>
        </p:nvSpPr>
        <p:spPr>
          <a:xfrm>
            <a:off x="6082642" y="703780"/>
            <a:ext cx="6366" cy="6154220"/>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a:p>
        </p:txBody>
      </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6082642" y="703535"/>
            <a:ext cx="6109358" cy="6154220"/>
          </a:xfrm>
        </p:spPr>
        <p:txBody>
          <a:bodyPr anchor="ctr"/>
          <a:lstStyle>
            <a:lvl1pPr algn="ctr">
              <a:defRPr/>
            </a:lvl1pPr>
          </a:lstStyle>
          <a:p>
            <a:endParaRPr lang="en-GB"/>
          </a:p>
        </p:txBody>
      </p:sp>
      <p:sp>
        <p:nvSpPr>
          <p:cNvPr id="12" name="Date Placeholder 3">
            <a:extLst>
              <a:ext uri="{FF2B5EF4-FFF2-40B4-BE49-F238E27FC236}">
                <a16:creationId xmlns:a16="http://schemas.microsoft.com/office/drawing/2014/main" id="{5D75D81D-9C6D-8141-843D-120FB3E55A41}"/>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77BE763C-7FED-244E-82A4-C21B4BA472EC}" type="datetime1">
              <a:rPr lang="en-GB" smtClean="0"/>
              <a:t>15/08/2022</a:t>
            </a:fld>
            <a:endParaRPr lang="en-GB"/>
          </a:p>
        </p:txBody>
      </p:sp>
      <p:sp>
        <p:nvSpPr>
          <p:cNvPr id="13" name="Footer Placeholder 4">
            <a:extLst>
              <a:ext uri="{FF2B5EF4-FFF2-40B4-BE49-F238E27FC236}">
                <a16:creationId xmlns:a16="http://schemas.microsoft.com/office/drawing/2014/main" id="{D2EBBB99-4D25-B146-A988-FAD44B184B20}"/>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pic>
        <p:nvPicPr>
          <p:cNvPr id="14" name="Graphic 13">
            <a:extLst>
              <a:ext uri="{FF2B5EF4-FFF2-40B4-BE49-F238E27FC236}">
                <a16:creationId xmlns:a16="http://schemas.microsoft.com/office/drawing/2014/main" id="{57DD27FD-E281-BA4F-BD64-FCF8CA73C8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9798" y="6334568"/>
            <a:ext cx="1222298" cy="280410"/>
          </a:xfrm>
          <a:prstGeom prst="rect">
            <a:avLst/>
          </a:prstGeom>
        </p:spPr>
      </p:pic>
      <p:sp>
        <p:nvSpPr>
          <p:cNvPr id="15" name="Text Placeholder 42">
            <a:extLst>
              <a:ext uri="{FF2B5EF4-FFF2-40B4-BE49-F238E27FC236}">
                <a16:creationId xmlns:a16="http://schemas.microsoft.com/office/drawing/2014/main" id="{80D32C0E-EFEF-3C4A-8036-5592C7869C52}"/>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spTree>
    <p:extLst>
      <p:ext uri="{BB962C8B-B14F-4D97-AF65-F5344CB8AC3E}">
        <p14:creationId xmlns:p14="http://schemas.microsoft.com/office/powerpoint/2010/main" val="9802600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Divider Slide 5">
    <p:bg>
      <p:bgPr>
        <a:solidFill>
          <a:srgbClr val="00B4A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6" name="Freeform 75">
            <a:extLst>
              <a:ext uri="{FF2B5EF4-FFF2-40B4-BE49-F238E27FC236}">
                <a16:creationId xmlns:a16="http://schemas.microsoft.com/office/drawing/2014/main" id="{1655B42D-6291-5D4E-B9CC-8B8FF50C6EB1}"/>
              </a:ext>
            </a:extLst>
          </p:cNvPr>
          <p:cNvSpPr/>
          <p:nvPr userDrawn="1"/>
        </p:nvSpPr>
        <p:spPr>
          <a:xfrm>
            <a:off x="6082642" y="703780"/>
            <a:ext cx="6366" cy="6154220"/>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a:p>
        </p:txBody>
      </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6082642" y="703535"/>
            <a:ext cx="6109358" cy="6154220"/>
          </a:xfrm>
        </p:spPr>
        <p:txBody>
          <a:bodyPr anchor="ctr"/>
          <a:lstStyle>
            <a:lvl1pPr algn="ctr">
              <a:defRPr/>
            </a:lvl1pPr>
          </a:lstStyle>
          <a:p>
            <a:endParaRPr lang="en-GB"/>
          </a:p>
        </p:txBody>
      </p:sp>
      <p:sp>
        <p:nvSpPr>
          <p:cNvPr id="12" name="Date Placeholder 3">
            <a:extLst>
              <a:ext uri="{FF2B5EF4-FFF2-40B4-BE49-F238E27FC236}">
                <a16:creationId xmlns:a16="http://schemas.microsoft.com/office/drawing/2014/main" id="{5D75D81D-9C6D-8141-843D-120FB3E55A41}"/>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D9953351-230A-B447-9CE4-8AD88F06B66E}" type="datetime1">
              <a:rPr lang="en-GB" smtClean="0"/>
              <a:t>15/08/2022</a:t>
            </a:fld>
            <a:endParaRPr lang="en-GB"/>
          </a:p>
        </p:txBody>
      </p:sp>
      <p:sp>
        <p:nvSpPr>
          <p:cNvPr id="13" name="Footer Placeholder 4">
            <a:extLst>
              <a:ext uri="{FF2B5EF4-FFF2-40B4-BE49-F238E27FC236}">
                <a16:creationId xmlns:a16="http://schemas.microsoft.com/office/drawing/2014/main" id="{D2EBBB99-4D25-B146-A988-FAD44B184B20}"/>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pic>
        <p:nvPicPr>
          <p:cNvPr id="14" name="Graphic 13">
            <a:extLst>
              <a:ext uri="{FF2B5EF4-FFF2-40B4-BE49-F238E27FC236}">
                <a16:creationId xmlns:a16="http://schemas.microsoft.com/office/drawing/2014/main" id="{57DD27FD-E281-BA4F-BD64-FCF8CA73C8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9798" y="6334568"/>
            <a:ext cx="1222298" cy="280410"/>
          </a:xfrm>
          <a:prstGeom prst="rect">
            <a:avLst/>
          </a:prstGeom>
        </p:spPr>
      </p:pic>
      <p:sp>
        <p:nvSpPr>
          <p:cNvPr id="15" name="Text Placeholder 42">
            <a:extLst>
              <a:ext uri="{FF2B5EF4-FFF2-40B4-BE49-F238E27FC236}">
                <a16:creationId xmlns:a16="http://schemas.microsoft.com/office/drawing/2014/main" id="{80D32C0E-EFEF-3C4A-8036-5592C7869C52}"/>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spTree>
    <p:extLst>
      <p:ext uri="{BB962C8B-B14F-4D97-AF65-F5344CB8AC3E}">
        <p14:creationId xmlns:p14="http://schemas.microsoft.com/office/powerpoint/2010/main" val="12839293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ivider Slide 6">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6" name="Freeform 75">
            <a:extLst>
              <a:ext uri="{FF2B5EF4-FFF2-40B4-BE49-F238E27FC236}">
                <a16:creationId xmlns:a16="http://schemas.microsoft.com/office/drawing/2014/main" id="{1655B42D-6291-5D4E-B9CC-8B8FF50C6EB1}"/>
              </a:ext>
            </a:extLst>
          </p:cNvPr>
          <p:cNvSpPr/>
          <p:nvPr userDrawn="1"/>
        </p:nvSpPr>
        <p:spPr>
          <a:xfrm>
            <a:off x="6082642" y="703780"/>
            <a:ext cx="6366" cy="6154220"/>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a:p>
        </p:txBody>
      </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6082642" y="703534"/>
            <a:ext cx="6109358" cy="6154220"/>
          </a:xfrm>
        </p:spPr>
        <p:txBody>
          <a:bodyPr anchor="ctr"/>
          <a:lstStyle>
            <a:lvl1pPr algn="ctr">
              <a:defRPr/>
            </a:lvl1pPr>
          </a:lstStyle>
          <a:p>
            <a:endParaRPr lang="en-GB"/>
          </a:p>
        </p:txBody>
      </p:sp>
      <p:pic>
        <p:nvPicPr>
          <p:cNvPr id="36" name="Graphic 35">
            <a:extLst>
              <a:ext uri="{FF2B5EF4-FFF2-40B4-BE49-F238E27FC236}">
                <a16:creationId xmlns:a16="http://schemas.microsoft.com/office/drawing/2014/main" id="{2766F5FE-4370-404C-B72D-E7AA0B15300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9798" y="6334568"/>
            <a:ext cx="1222298" cy="280410"/>
          </a:xfrm>
          <a:prstGeom prst="rect">
            <a:avLst/>
          </a:prstGeom>
        </p:spPr>
      </p:pic>
      <p:sp>
        <p:nvSpPr>
          <p:cNvPr id="43" name="Text Placeholder 42">
            <a:extLst>
              <a:ext uri="{FF2B5EF4-FFF2-40B4-BE49-F238E27FC236}">
                <a16:creationId xmlns:a16="http://schemas.microsoft.com/office/drawing/2014/main" id="{89FF5593-6CC8-054D-88F6-35E45966D4BF}"/>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sp>
        <p:nvSpPr>
          <p:cNvPr id="49" name="Date Placeholder 3">
            <a:extLst>
              <a:ext uri="{FF2B5EF4-FFF2-40B4-BE49-F238E27FC236}">
                <a16:creationId xmlns:a16="http://schemas.microsoft.com/office/drawing/2014/main" id="{899793CC-9355-3240-A589-4E2569CB909D}"/>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D9953351-230A-B447-9CE4-8AD88F06B66E}" type="datetime1">
              <a:rPr lang="en-GB" smtClean="0"/>
              <a:t>15/08/2022</a:t>
            </a:fld>
            <a:endParaRPr lang="en-GB"/>
          </a:p>
        </p:txBody>
      </p:sp>
      <p:sp>
        <p:nvSpPr>
          <p:cNvPr id="50" name="Footer Placeholder 4">
            <a:extLst>
              <a:ext uri="{FF2B5EF4-FFF2-40B4-BE49-F238E27FC236}">
                <a16:creationId xmlns:a16="http://schemas.microsoft.com/office/drawing/2014/main" id="{6C8EC80A-C520-A241-A11B-7DAE82036893}"/>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Tree>
    <p:extLst>
      <p:ext uri="{BB962C8B-B14F-4D97-AF65-F5344CB8AC3E}">
        <p14:creationId xmlns:p14="http://schemas.microsoft.com/office/powerpoint/2010/main" val="6212896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ivider Slide 7">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6" name="Freeform 75">
            <a:extLst>
              <a:ext uri="{FF2B5EF4-FFF2-40B4-BE49-F238E27FC236}">
                <a16:creationId xmlns:a16="http://schemas.microsoft.com/office/drawing/2014/main" id="{1655B42D-6291-5D4E-B9CC-8B8FF50C6EB1}"/>
              </a:ext>
            </a:extLst>
          </p:cNvPr>
          <p:cNvSpPr/>
          <p:nvPr userDrawn="1"/>
        </p:nvSpPr>
        <p:spPr>
          <a:xfrm>
            <a:off x="6082642" y="703780"/>
            <a:ext cx="6366" cy="6154220"/>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a:p>
        </p:txBody>
      </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6082642" y="714374"/>
            <a:ext cx="6109358" cy="6143379"/>
          </a:xfrm>
        </p:spPr>
        <p:txBody>
          <a:bodyPr anchor="ctr"/>
          <a:lstStyle>
            <a:lvl1pPr algn="ctr">
              <a:defRPr>
                <a:solidFill>
                  <a:schemeClr val="bg1"/>
                </a:solidFill>
              </a:defRPr>
            </a:lvl1pPr>
          </a:lstStyle>
          <a:p>
            <a:endParaRPr lang="en-GB"/>
          </a:p>
        </p:txBody>
      </p:sp>
      <p:sp>
        <p:nvSpPr>
          <p:cNvPr id="12" name="Date Placeholder 3">
            <a:extLst>
              <a:ext uri="{FF2B5EF4-FFF2-40B4-BE49-F238E27FC236}">
                <a16:creationId xmlns:a16="http://schemas.microsoft.com/office/drawing/2014/main" id="{236708FA-69DA-BD4B-8D48-0C589473AD6A}"/>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938C61D5-DAF2-8849-A5A9-FB3E84D9B59E}" type="datetime1">
              <a:rPr lang="en-GB" smtClean="0"/>
              <a:t>15/08/2022</a:t>
            </a:fld>
            <a:endParaRPr lang="en-GB"/>
          </a:p>
        </p:txBody>
      </p:sp>
      <p:sp>
        <p:nvSpPr>
          <p:cNvPr id="13" name="Footer Placeholder 4">
            <a:extLst>
              <a:ext uri="{FF2B5EF4-FFF2-40B4-BE49-F238E27FC236}">
                <a16:creationId xmlns:a16="http://schemas.microsoft.com/office/drawing/2014/main" id="{46A8014C-43F0-3143-9032-950C5CECC5BC}"/>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pic>
        <p:nvPicPr>
          <p:cNvPr id="14" name="Graphic 13">
            <a:extLst>
              <a:ext uri="{FF2B5EF4-FFF2-40B4-BE49-F238E27FC236}">
                <a16:creationId xmlns:a16="http://schemas.microsoft.com/office/drawing/2014/main" id="{42062EA0-23F5-CE40-866B-8E7660DCE6E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9798" y="6334568"/>
            <a:ext cx="1222298" cy="280410"/>
          </a:xfrm>
          <a:prstGeom prst="rect">
            <a:avLst/>
          </a:prstGeom>
        </p:spPr>
      </p:pic>
      <p:sp>
        <p:nvSpPr>
          <p:cNvPr id="15" name="Text Placeholder 42">
            <a:extLst>
              <a:ext uri="{FF2B5EF4-FFF2-40B4-BE49-F238E27FC236}">
                <a16:creationId xmlns:a16="http://schemas.microsoft.com/office/drawing/2014/main" id="{80A75A5C-EFCF-AA41-831C-BE9B1E54DCAE}"/>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spTree>
    <p:extLst>
      <p:ext uri="{BB962C8B-B14F-4D97-AF65-F5344CB8AC3E}">
        <p14:creationId xmlns:p14="http://schemas.microsoft.com/office/powerpoint/2010/main" val="22027628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nd slide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768600" y="824881"/>
            <a:ext cx="6654800" cy="5329333"/>
          </a:xfrm>
        </p:spPr>
        <p:txBody>
          <a:bodyPr lIns="0" tIns="0" rIns="0" bIns="0" anchor="ctr">
            <a:noAutofit/>
          </a:bodyPr>
          <a:lstStyle>
            <a:lvl1pPr marL="0" marR="3081" indent="0" algn="ctr" defTabSz="914400" rtl="0" eaLnBrk="1" latinLnBrk="0" hangingPunct="1">
              <a:lnSpc>
                <a:spcPct val="90000"/>
              </a:lnSpc>
              <a:spcBef>
                <a:spcPts val="0"/>
              </a:spcBef>
              <a:buNone/>
              <a:defRPr lang="en-GB" sz="10000" kern="1200" spc="-58"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p:txBody>
      </p:sp>
      <p:pic>
        <p:nvPicPr>
          <p:cNvPr id="10" name="Graphic 9">
            <a:extLst>
              <a:ext uri="{FF2B5EF4-FFF2-40B4-BE49-F238E27FC236}">
                <a16:creationId xmlns:a16="http://schemas.microsoft.com/office/drawing/2014/main" id="{702A0478-2958-DB4D-ADAC-904EA52B65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9798" y="6334568"/>
            <a:ext cx="1222298" cy="280410"/>
          </a:xfrm>
          <a:prstGeom prst="rect">
            <a:avLst/>
          </a:prstGeom>
        </p:spPr>
      </p:pic>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Text Placeholder 16">
            <a:extLst>
              <a:ext uri="{FF2B5EF4-FFF2-40B4-BE49-F238E27FC236}">
                <a16:creationId xmlns:a16="http://schemas.microsoft.com/office/drawing/2014/main" id="{9355C4ED-F29C-D048-9612-125CC0A8C72C}"/>
              </a:ext>
            </a:extLst>
          </p:cNvPr>
          <p:cNvSpPr>
            <a:spLocks noGrp="1"/>
          </p:cNvSpPr>
          <p:nvPr>
            <p:ph type="body" sz="quarter" idx="14"/>
          </p:nvPr>
        </p:nvSpPr>
        <p:spPr>
          <a:xfrm>
            <a:off x="309563" y="824881"/>
            <a:ext cx="2459037" cy="1981819"/>
          </a:xfrm>
        </p:spPr>
        <p:txBody>
          <a:bodyPr lIns="0" tIns="0" rIns="0" bIns="0">
            <a:noAutofit/>
          </a:bodyPr>
          <a:lstStyle>
            <a:lvl1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1pPr>
            <a:lvl2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2pPr>
            <a:lvl3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3pPr>
            <a:lvl4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4pPr>
            <a:lvl5pPr marL="0" indent="0" algn="l" defTabSz="914400" rtl="0" eaLnBrk="1" latinLnBrk="0" hangingPunct="1">
              <a:lnSpc>
                <a:spcPct val="114000"/>
              </a:lnSpc>
              <a:spcBef>
                <a:spcPct val="0"/>
              </a:spcBef>
              <a:buFont typeface="Arial" panose="020B0604020202020204" pitchFamily="34" charset="0"/>
              <a:buNone/>
              <a:tabLst/>
              <a:defRPr lang="en-GB" sz="1150" kern="1200" spc="0" baseline="0" dirty="0" smtClean="0">
                <a:solidFill>
                  <a:schemeClr val="bg1"/>
                </a:solidFill>
                <a:latin typeface="Arial"/>
                <a:ea typeface="+mn-ea"/>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2705658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End slide Re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768600" y="824881"/>
            <a:ext cx="6654800" cy="5329333"/>
          </a:xfrm>
        </p:spPr>
        <p:txBody>
          <a:bodyPr lIns="0" tIns="0" rIns="0" bIns="0" anchor="ctr">
            <a:noAutofit/>
          </a:bodyPr>
          <a:lstStyle>
            <a:lvl1pPr marL="0" marR="3081" indent="0" algn="ctr" defTabSz="914400" rtl="0" eaLnBrk="1" latinLnBrk="0" hangingPunct="1">
              <a:lnSpc>
                <a:spcPct val="90000"/>
              </a:lnSpc>
              <a:spcBef>
                <a:spcPts val="0"/>
              </a:spcBef>
              <a:buNone/>
              <a:defRPr lang="en-GB" sz="10000" kern="1200" spc="-58"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p:txBody>
      </p:sp>
      <p:pic>
        <p:nvPicPr>
          <p:cNvPr id="10" name="Graphic 9">
            <a:extLst>
              <a:ext uri="{FF2B5EF4-FFF2-40B4-BE49-F238E27FC236}">
                <a16:creationId xmlns:a16="http://schemas.microsoft.com/office/drawing/2014/main" id="{702A0478-2958-DB4D-ADAC-904EA52B65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9798" y="6334568"/>
            <a:ext cx="1222298" cy="280410"/>
          </a:xfrm>
          <a:prstGeom prst="rect">
            <a:avLst/>
          </a:prstGeom>
        </p:spPr>
      </p:pic>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Text Placeholder 16">
            <a:extLst>
              <a:ext uri="{FF2B5EF4-FFF2-40B4-BE49-F238E27FC236}">
                <a16:creationId xmlns:a16="http://schemas.microsoft.com/office/drawing/2014/main" id="{9355C4ED-F29C-D048-9612-125CC0A8C72C}"/>
              </a:ext>
            </a:extLst>
          </p:cNvPr>
          <p:cNvSpPr>
            <a:spLocks noGrp="1"/>
          </p:cNvSpPr>
          <p:nvPr>
            <p:ph type="body" sz="quarter" idx="14"/>
          </p:nvPr>
        </p:nvSpPr>
        <p:spPr>
          <a:xfrm>
            <a:off x="309563" y="824881"/>
            <a:ext cx="2459037" cy="1981819"/>
          </a:xfrm>
        </p:spPr>
        <p:txBody>
          <a:bodyPr lIns="0" tIns="0" rIns="0" bIns="0">
            <a:noAutofit/>
          </a:bodyPr>
          <a:lstStyle>
            <a:lvl1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1pPr>
            <a:lvl2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2pPr>
            <a:lvl3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3pPr>
            <a:lvl4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4pPr>
            <a:lvl5pPr marL="0" indent="0" algn="l" defTabSz="914400" rtl="0" eaLnBrk="1" latinLnBrk="0" hangingPunct="1">
              <a:lnSpc>
                <a:spcPct val="114000"/>
              </a:lnSpc>
              <a:spcBef>
                <a:spcPct val="0"/>
              </a:spcBef>
              <a:buFont typeface="Arial" panose="020B0604020202020204" pitchFamily="34" charset="0"/>
              <a:buNone/>
              <a:tabLst/>
              <a:defRPr lang="en-GB" sz="1150" kern="1200" spc="0" baseline="0" dirty="0" smtClean="0">
                <a:solidFill>
                  <a:schemeClr val="bg1"/>
                </a:solidFill>
                <a:latin typeface="Arial"/>
                <a:ea typeface="+mn-ea"/>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698499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slide 1">
    <p:bg>
      <p:bgPr>
        <a:solidFill>
          <a:srgbClr val="00B4A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A220CDAC-79F9-4E49-8C07-03D6812EE1F5}"/>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89862B66-6391-664F-AE6E-16F90EF95CCC}" type="datetime1">
              <a:rPr lang="en-GB" smtClean="0"/>
              <a:t>15/08/2022</a:t>
            </a:fld>
            <a:endParaRPr lang="en-GB"/>
          </a:p>
        </p:txBody>
      </p:sp>
      <p:sp>
        <p:nvSpPr>
          <p:cNvPr id="5" name="Footer Placeholder 4">
            <a:extLst>
              <a:ext uri="{FF2B5EF4-FFF2-40B4-BE49-F238E27FC236}">
                <a16:creationId xmlns:a16="http://schemas.microsoft.com/office/drawing/2014/main" id="{895CAC75-984F-1E44-9B93-A04F26E9041A}"/>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6" name="Text Placeholder 42">
            <a:extLst>
              <a:ext uri="{FF2B5EF4-FFF2-40B4-BE49-F238E27FC236}">
                <a16:creationId xmlns:a16="http://schemas.microsoft.com/office/drawing/2014/main" id="{8BC991BD-74D8-7F44-B301-1AA020A957E2}"/>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74726" y="772020"/>
            <a:ext cx="6109358" cy="6109358"/>
          </a:xfrm>
          <a:prstGeom prst="rect">
            <a:avLst/>
          </a:prstGeom>
        </p:spPr>
      </p:pic>
      <p:pic>
        <p:nvPicPr>
          <p:cNvPr id="13" name="Graphic 12">
            <a:extLst>
              <a:ext uri="{FF2B5EF4-FFF2-40B4-BE49-F238E27FC236}">
                <a16:creationId xmlns:a16="http://schemas.microsoft.com/office/drawing/2014/main" id="{C303A5B5-3360-0C4A-A5F5-266CDCCD41D3}"/>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30277679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9_Title and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bg1"/>
                </a:solidFill>
              </a:defRPr>
            </a:lvl1pPr>
          </a:lstStyle>
          <a:p>
            <a:fld id="{223C8A1D-C690-374A-BBAF-BE150B79E8D3}" type="slidenum">
              <a:rPr lang="en-GB" smtClean="0"/>
              <a:pPr/>
              <a:t>‹#›</a:t>
            </a:fld>
            <a:endParaRPr lang="en-GB"/>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71698" y="824881"/>
            <a:ext cx="7087996" cy="5329333"/>
          </a:xfrm>
        </p:spPr>
        <p:txBody>
          <a:bodyPr lIns="0" tIns="0" rIns="0" bIns="0">
            <a:noAutofit/>
          </a:bodyPr>
          <a:lstStyle>
            <a:lvl1pPr marL="0" marR="3081" indent="0" algn="l" defTabSz="914400" rtl="0" eaLnBrk="1" latinLnBrk="0" hangingPunct="1">
              <a:lnSpc>
                <a:spcPct val="90000"/>
              </a:lnSpc>
              <a:spcBef>
                <a:spcPts val="0"/>
              </a:spcBef>
              <a:buNone/>
              <a:defRPr lang="en-GB" sz="5000" kern="1200" spc="-58"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1200"/>
              </a:spcBef>
              <a:buNone/>
              <a:defRPr lang="en-GB" sz="42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a:p>
            <a:pPr lvl="1"/>
            <a:r>
              <a:rPr lang="en-GB"/>
              <a:t>Second level</a:t>
            </a:r>
          </a:p>
        </p:txBody>
      </p:sp>
      <p:pic>
        <p:nvPicPr>
          <p:cNvPr id="10" name="Graphic 9">
            <a:extLst>
              <a:ext uri="{FF2B5EF4-FFF2-40B4-BE49-F238E27FC236}">
                <a16:creationId xmlns:a16="http://schemas.microsoft.com/office/drawing/2014/main" id="{702A0478-2958-DB4D-ADAC-904EA52B65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9798" y="6334568"/>
            <a:ext cx="1222298" cy="280410"/>
          </a:xfrm>
          <a:prstGeom prst="rect">
            <a:avLst/>
          </a:prstGeom>
        </p:spPr>
      </p:pic>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263414B6-4E29-ED45-A571-82A356036AAC}" type="datetime1">
              <a:rPr lang="en-GB" smtClean="0"/>
              <a:t>15/08/2022</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Tree>
    <p:extLst>
      <p:ext uri="{BB962C8B-B14F-4D97-AF65-F5344CB8AC3E}">
        <p14:creationId xmlns:p14="http://schemas.microsoft.com/office/powerpoint/2010/main" val="16748284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7_Title and Content">
    <p:bg>
      <p:bgPr>
        <a:solidFill>
          <a:srgbClr val="00B4A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bg1"/>
                </a:solidFill>
              </a:defRPr>
            </a:lvl1pPr>
          </a:lstStyle>
          <a:p>
            <a:fld id="{223C8A1D-C690-374A-BBAF-BE150B79E8D3}" type="slidenum">
              <a:rPr lang="en-GB" smtClean="0"/>
              <a:pPr/>
              <a:t>‹#›</a:t>
            </a:fld>
            <a:endParaRPr lang="en-GB"/>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71698" y="824881"/>
            <a:ext cx="7087996" cy="5329333"/>
          </a:xfrm>
        </p:spPr>
        <p:txBody>
          <a:bodyPr lIns="0" tIns="0" rIns="0" bIns="0">
            <a:noAutofit/>
          </a:bodyPr>
          <a:lstStyle>
            <a:lvl1pPr marL="0" marR="3081" indent="0" algn="l" defTabSz="914400" rtl="0" eaLnBrk="1" latinLnBrk="0" hangingPunct="1">
              <a:lnSpc>
                <a:spcPct val="90000"/>
              </a:lnSpc>
              <a:spcBef>
                <a:spcPts val="0"/>
              </a:spcBef>
              <a:buNone/>
              <a:defRPr lang="en-GB" sz="5000" kern="1200" spc="-58"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1200"/>
              </a:spcBef>
              <a:buNone/>
              <a:defRPr lang="en-GB" sz="42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a:p>
            <a:pPr lvl="1"/>
            <a:r>
              <a:rPr lang="en-GB"/>
              <a:t>Second level</a:t>
            </a:r>
          </a:p>
        </p:txBody>
      </p:sp>
      <p:pic>
        <p:nvPicPr>
          <p:cNvPr id="10" name="Graphic 9">
            <a:extLst>
              <a:ext uri="{FF2B5EF4-FFF2-40B4-BE49-F238E27FC236}">
                <a16:creationId xmlns:a16="http://schemas.microsoft.com/office/drawing/2014/main" id="{702A0478-2958-DB4D-ADAC-904EA52B65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9798" y="6334568"/>
            <a:ext cx="1222298" cy="280410"/>
          </a:xfrm>
          <a:prstGeom prst="rect">
            <a:avLst/>
          </a:prstGeom>
        </p:spPr>
      </p:pic>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4FD11869-2CAD-924A-B68E-9CA278F109C0}" type="datetime1">
              <a:rPr lang="en-GB" smtClean="0"/>
              <a:t>15/08/2022</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Tree>
    <p:extLst>
      <p:ext uri="{BB962C8B-B14F-4D97-AF65-F5344CB8AC3E}">
        <p14:creationId xmlns:p14="http://schemas.microsoft.com/office/powerpoint/2010/main" val="7459026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6_Title and Content">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bg1"/>
                </a:solidFill>
              </a:defRPr>
            </a:lvl1pPr>
          </a:lstStyle>
          <a:p>
            <a:fld id="{223C8A1D-C690-374A-BBAF-BE150B79E8D3}" type="slidenum">
              <a:rPr lang="en-GB" smtClean="0"/>
              <a:pPr/>
              <a:t>‹#›</a:t>
            </a:fld>
            <a:endParaRPr lang="en-GB"/>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71698" y="824881"/>
            <a:ext cx="7087996" cy="5329333"/>
          </a:xfrm>
        </p:spPr>
        <p:txBody>
          <a:bodyPr lIns="0" tIns="0" rIns="0" bIns="0">
            <a:noAutofit/>
          </a:bodyPr>
          <a:lstStyle>
            <a:lvl1pPr marL="0" marR="3081" indent="0" algn="l" defTabSz="914400" rtl="0" eaLnBrk="1" latinLnBrk="0" hangingPunct="1">
              <a:lnSpc>
                <a:spcPct val="90000"/>
              </a:lnSpc>
              <a:spcBef>
                <a:spcPts val="0"/>
              </a:spcBef>
              <a:buNone/>
              <a:defRPr lang="en-GB" sz="5000" kern="1200" spc="-58"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1200"/>
              </a:spcBef>
              <a:buNone/>
              <a:defRPr lang="en-GB" sz="42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a:p>
            <a:pPr lvl="1"/>
            <a:r>
              <a:rPr lang="en-GB"/>
              <a:t>Second level</a:t>
            </a:r>
          </a:p>
        </p:txBody>
      </p:sp>
      <p:pic>
        <p:nvPicPr>
          <p:cNvPr id="10" name="Graphic 9">
            <a:extLst>
              <a:ext uri="{FF2B5EF4-FFF2-40B4-BE49-F238E27FC236}">
                <a16:creationId xmlns:a16="http://schemas.microsoft.com/office/drawing/2014/main" id="{702A0478-2958-DB4D-ADAC-904EA52B65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9798" y="6334568"/>
            <a:ext cx="1222298" cy="280410"/>
          </a:xfrm>
          <a:prstGeom prst="rect">
            <a:avLst/>
          </a:prstGeom>
        </p:spPr>
      </p:pic>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FA011F0B-B00C-5E4F-927E-EDF4718E2998}" type="datetime1">
              <a:rPr lang="en-GB" smtClean="0"/>
              <a:t>15/08/2022</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Tree>
    <p:extLst>
      <p:ext uri="{BB962C8B-B14F-4D97-AF65-F5344CB8AC3E}">
        <p14:creationId xmlns:p14="http://schemas.microsoft.com/office/powerpoint/2010/main" val="6096701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8_Title and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bg1"/>
                </a:solidFill>
              </a:defRPr>
            </a:lvl1pPr>
          </a:lstStyle>
          <a:p>
            <a:fld id="{223C8A1D-C690-374A-BBAF-BE150B79E8D3}" type="slidenum">
              <a:rPr lang="en-GB" smtClean="0"/>
              <a:pPr/>
              <a:t>‹#›</a:t>
            </a:fld>
            <a:endParaRPr lang="en-GB"/>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71698" y="824881"/>
            <a:ext cx="7087996" cy="5329333"/>
          </a:xfrm>
        </p:spPr>
        <p:txBody>
          <a:bodyPr lIns="0" tIns="0" rIns="0" bIns="0">
            <a:noAutofit/>
          </a:bodyPr>
          <a:lstStyle>
            <a:lvl1pPr marL="0" marR="3081" indent="0" algn="l" defTabSz="914400" rtl="0" eaLnBrk="1" latinLnBrk="0" hangingPunct="1">
              <a:lnSpc>
                <a:spcPct val="90000"/>
              </a:lnSpc>
              <a:spcBef>
                <a:spcPts val="0"/>
              </a:spcBef>
              <a:buNone/>
              <a:defRPr lang="en-GB" sz="5000" kern="1200" spc="-58"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1200"/>
              </a:spcBef>
              <a:buNone/>
              <a:defRPr lang="en-GB" sz="42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a:p>
            <a:pPr lvl="1"/>
            <a:r>
              <a:rPr lang="en-GB"/>
              <a:t>Second level</a:t>
            </a:r>
          </a:p>
        </p:txBody>
      </p:sp>
      <p:pic>
        <p:nvPicPr>
          <p:cNvPr id="10" name="Graphic 9">
            <a:extLst>
              <a:ext uri="{FF2B5EF4-FFF2-40B4-BE49-F238E27FC236}">
                <a16:creationId xmlns:a16="http://schemas.microsoft.com/office/drawing/2014/main" id="{702A0478-2958-DB4D-ADAC-904EA52B65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9798" y="6334568"/>
            <a:ext cx="1222298" cy="280410"/>
          </a:xfrm>
          <a:prstGeom prst="rect">
            <a:avLst/>
          </a:prstGeom>
        </p:spPr>
      </p:pic>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6FDCB8A7-D8C1-474B-BC64-182DA03CFE44}" type="datetime1">
              <a:rPr lang="en-GB" smtClean="0"/>
              <a:t>15/08/2022</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Tree>
    <p:extLst>
      <p:ext uri="{BB962C8B-B14F-4D97-AF65-F5344CB8AC3E}">
        <p14:creationId xmlns:p14="http://schemas.microsoft.com/office/powerpoint/2010/main" val="11591142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bg1"/>
                </a:solidFill>
              </a:defRPr>
            </a:lvl1pPr>
          </a:lstStyle>
          <a:p>
            <a:fld id="{223C8A1D-C690-374A-BBAF-BE150B79E8D3}" type="slidenum">
              <a:rPr lang="en-GB" smtClean="0"/>
              <a:pPr/>
              <a:t>‹#›</a:t>
            </a:fld>
            <a:endParaRPr lang="en-GB"/>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309798" y="929379"/>
            <a:ext cx="10499936" cy="355581"/>
          </a:xfrm>
        </p:spPr>
        <p:txBody>
          <a:bodyPr lIns="0" tIns="0" rIns="0" bIns="0">
            <a:normAutofit/>
          </a:bodyPr>
          <a:lstStyle>
            <a:lvl1pPr marL="0" marR="3081" indent="0" algn="l" defTabSz="914400" rtl="0" eaLnBrk="1" latinLnBrk="0" hangingPunct="1">
              <a:lnSpc>
                <a:spcPct val="90000"/>
              </a:lnSpc>
              <a:spcBef>
                <a:spcPts val="0"/>
              </a:spcBef>
              <a:buNone/>
              <a:defRPr lang="en-GB" sz="2500" kern="1200" spc="-9"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p:txBody>
      </p:sp>
      <p:pic>
        <p:nvPicPr>
          <p:cNvPr id="10" name="Graphic 9">
            <a:extLst>
              <a:ext uri="{FF2B5EF4-FFF2-40B4-BE49-F238E27FC236}">
                <a16:creationId xmlns:a16="http://schemas.microsoft.com/office/drawing/2014/main" id="{702A0478-2958-DB4D-ADAC-904EA52B65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9798" y="6334568"/>
            <a:ext cx="1222298" cy="280410"/>
          </a:xfrm>
          <a:prstGeom prst="rect">
            <a:avLst/>
          </a:prstGeom>
        </p:spPr>
      </p:pic>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F2EF27EE-57C3-2044-A567-50057F3ACB4F}" type="datetime1">
              <a:rPr lang="en-GB" smtClean="0"/>
              <a:t>15/08/2022</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Tree>
    <p:extLst>
      <p:ext uri="{BB962C8B-B14F-4D97-AF65-F5344CB8AC3E}">
        <p14:creationId xmlns:p14="http://schemas.microsoft.com/office/powerpoint/2010/main" val="3490102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tx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tx1"/>
                </a:solidFill>
              </a:defRPr>
            </a:lvl1pPr>
          </a:lstStyle>
          <a:p>
            <a:fld id="{223C8A1D-C690-374A-BBAF-BE150B79E8D3}" type="slidenum">
              <a:rPr lang="en-GB" smtClean="0"/>
              <a:pPr/>
              <a:t>‹#›</a:t>
            </a:fld>
            <a:endParaRPr lang="en-GB"/>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309798" y="929379"/>
            <a:ext cx="10499936" cy="355581"/>
          </a:xfrm>
        </p:spPr>
        <p:txBody>
          <a:bodyPr lIns="0" tIns="0" rIns="0" bIns="0">
            <a:normAutofit/>
          </a:bodyPr>
          <a:lstStyle>
            <a:lvl1pPr marL="0" marR="3081" indent="0" algn="l" defTabSz="914400" rtl="0" eaLnBrk="1" latinLnBrk="0" hangingPunct="1">
              <a:lnSpc>
                <a:spcPct val="90000"/>
              </a:lnSpc>
              <a:spcBef>
                <a:spcPts val="0"/>
              </a:spcBef>
              <a:buNone/>
              <a:defRPr lang="en-GB" sz="2500" kern="1200" spc="-9" baseline="0" dirty="0" smtClean="0">
                <a:solidFill>
                  <a:schemeClr val="tx1"/>
                </a:solidFill>
                <a:latin typeface="Arial"/>
                <a:ea typeface="+mn-ea"/>
                <a:cs typeface="Arial"/>
              </a:defRPr>
            </a:lvl1pPr>
            <a:lvl2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p:txBody>
      </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chemeClr val="tx1"/>
                </a:solidFill>
                <a:latin typeface="Arial"/>
                <a:ea typeface="+mn-ea"/>
                <a:cs typeface="Arial"/>
              </a:defRPr>
            </a:lvl1pPr>
          </a:lstStyle>
          <a:p>
            <a:fld id="{37AE9C42-4360-7346-8253-720261CBF977}" type="datetime1">
              <a:rPr lang="en-GB" smtClean="0"/>
              <a:t>15/08/2022</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chemeClr val="tx1"/>
                </a:solidFill>
                <a:latin typeface="Arial"/>
                <a:ea typeface="+mn-ea"/>
                <a:cs typeface="Arial"/>
              </a:defRPr>
            </a:lvl1pPr>
          </a:lstStyle>
          <a:p>
            <a:endParaRPr lang="en-GB"/>
          </a:p>
        </p:txBody>
      </p:sp>
    </p:spTree>
    <p:extLst>
      <p:ext uri="{BB962C8B-B14F-4D97-AF65-F5344CB8AC3E}">
        <p14:creationId xmlns:p14="http://schemas.microsoft.com/office/powerpoint/2010/main" val="9597197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tx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tx1"/>
                </a:solidFill>
              </a:defRPr>
            </a:lvl1pPr>
          </a:lstStyle>
          <a:p>
            <a:fld id="{223C8A1D-C690-374A-BBAF-BE150B79E8D3}" type="slidenum">
              <a:rPr lang="en-GB" smtClean="0"/>
              <a:pPr/>
              <a:t>‹#›</a:t>
            </a:fld>
            <a:endParaRPr lang="en-GB"/>
          </a:p>
        </p:txBody>
      </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chemeClr val="tx1"/>
                </a:solidFill>
                <a:latin typeface="Arial"/>
                <a:ea typeface="+mn-ea"/>
                <a:cs typeface="Arial"/>
              </a:defRPr>
            </a:lvl1pPr>
          </a:lstStyle>
          <a:p>
            <a:fld id="{CD878C22-A3A8-EC47-9678-58EEAD86EA42}" type="datetime1">
              <a:rPr lang="en-GB" smtClean="0"/>
              <a:t>15/08/2022</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chemeClr val="tx1"/>
                </a:solidFill>
                <a:latin typeface="Arial"/>
                <a:ea typeface="+mn-ea"/>
                <a:cs typeface="Arial"/>
              </a:defRPr>
            </a:lvl1pPr>
          </a:lstStyle>
          <a:p>
            <a:endParaRPr lang="en-GB"/>
          </a:p>
        </p:txBody>
      </p:sp>
      <p:grpSp>
        <p:nvGrpSpPr>
          <p:cNvPr id="5" name="Group 4">
            <a:extLst>
              <a:ext uri="{FF2B5EF4-FFF2-40B4-BE49-F238E27FC236}">
                <a16:creationId xmlns:a16="http://schemas.microsoft.com/office/drawing/2014/main" id="{7851C52A-99F9-6848-A104-801F3DD84E5A}"/>
              </a:ext>
            </a:extLst>
          </p:cNvPr>
          <p:cNvGrpSpPr/>
          <p:nvPr userDrawn="1"/>
        </p:nvGrpSpPr>
        <p:grpSpPr>
          <a:xfrm>
            <a:off x="309798" y="1067478"/>
            <a:ext cx="5722847" cy="1523081"/>
            <a:chOff x="317501" y="1067478"/>
            <a:chExt cx="5715144" cy="1523081"/>
          </a:xfrm>
        </p:grpSpPr>
        <p:sp>
          <p:nvSpPr>
            <p:cNvPr id="7" name="object 3">
              <a:extLst>
                <a:ext uri="{FF2B5EF4-FFF2-40B4-BE49-F238E27FC236}">
                  <a16:creationId xmlns:a16="http://schemas.microsoft.com/office/drawing/2014/main" id="{64ACE531-EB2F-6847-90B5-B7582EC379A6}"/>
                </a:ext>
              </a:extLst>
            </p:cNvPr>
            <p:cNvSpPr/>
            <p:nvPr userDrawn="1"/>
          </p:nvSpPr>
          <p:spPr>
            <a:xfrm>
              <a:off x="317501" y="1067478"/>
              <a:ext cx="5715144" cy="0"/>
            </a:xfrm>
            <a:custGeom>
              <a:avLst/>
              <a:gdLst/>
              <a:ahLst/>
              <a:cxnLst/>
              <a:rect l="l" t="t" r="r" b="b"/>
              <a:pathLst>
                <a:path w="9424035">
                  <a:moveTo>
                    <a:pt x="0" y="0"/>
                  </a:moveTo>
                  <a:lnTo>
                    <a:pt x="9423796" y="0"/>
                  </a:lnTo>
                </a:path>
              </a:pathLst>
            </a:custGeom>
            <a:ln w="6350">
              <a:solidFill>
                <a:srgbClr val="051426"/>
              </a:solidFill>
            </a:ln>
          </p:spPr>
          <p:txBody>
            <a:bodyPr wrap="square" lIns="0" tIns="0" rIns="0" bIns="0" rtlCol="0"/>
            <a:lstStyle/>
            <a:p>
              <a:endParaRPr sz="662"/>
            </a:p>
          </p:txBody>
        </p:sp>
        <p:sp>
          <p:nvSpPr>
            <p:cNvPr id="10" name="object 24">
              <a:extLst>
                <a:ext uri="{FF2B5EF4-FFF2-40B4-BE49-F238E27FC236}">
                  <a16:creationId xmlns:a16="http://schemas.microsoft.com/office/drawing/2014/main" id="{8CE4EE00-5005-5F45-8900-028744BFB846}"/>
                </a:ext>
              </a:extLst>
            </p:cNvPr>
            <p:cNvSpPr/>
            <p:nvPr userDrawn="1"/>
          </p:nvSpPr>
          <p:spPr>
            <a:xfrm>
              <a:off x="317501" y="2590559"/>
              <a:ext cx="5715144" cy="0"/>
            </a:xfrm>
            <a:custGeom>
              <a:avLst/>
              <a:gdLst/>
              <a:ahLst/>
              <a:cxnLst/>
              <a:rect l="l" t="t" r="r" b="b"/>
              <a:pathLst>
                <a:path w="9424035">
                  <a:moveTo>
                    <a:pt x="0" y="0"/>
                  </a:moveTo>
                  <a:lnTo>
                    <a:pt x="9423796" y="0"/>
                  </a:lnTo>
                </a:path>
              </a:pathLst>
            </a:custGeom>
            <a:ln w="6350">
              <a:solidFill>
                <a:srgbClr val="051426"/>
              </a:solidFill>
            </a:ln>
          </p:spPr>
          <p:txBody>
            <a:bodyPr wrap="square" lIns="0" tIns="0" rIns="0" bIns="0" rtlCol="0"/>
            <a:lstStyle/>
            <a:p>
              <a:endParaRPr sz="662"/>
            </a:p>
          </p:txBody>
        </p:sp>
      </p:grpSp>
      <p:sp>
        <p:nvSpPr>
          <p:cNvPr id="4" name="Picture Placeholder 3">
            <a:extLst>
              <a:ext uri="{FF2B5EF4-FFF2-40B4-BE49-F238E27FC236}">
                <a16:creationId xmlns:a16="http://schemas.microsoft.com/office/drawing/2014/main" id="{992EAAA7-1C4C-0744-B048-00005AF4BC7E}"/>
              </a:ext>
            </a:extLst>
          </p:cNvPr>
          <p:cNvSpPr>
            <a:spLocks noGrp="1"/>
          </p:cNvSpPr>
          <p:nvPr>
            <p:ph type="pic" sz="quarter" idx="13"/>
          </p:nvPr>
        </p:nvSpPr>
        <p:spPr>
          <a:xfrm>
            <a:off x="7133165" y="1041165"/>
            <a:ext cx="4741335" cy="5435600"/>
          </a:xfrm>
        </p:spPr>
        <p:txBody>
          <a:bodyPr anchor="ctr">
            <a:normAutofit/>
          </a:bodyPr>
          <a:lstStyle>
            <a:lvl1pPr algn="ctr">
              <a:defRPr sz="1200"/>
            </a:lvl1pPr>
          </a:lstStyle>
          <a:p>
            <a:endParaRPr lang="en-GB"/>
          </a:p>
        </p:txBody>
      </p:sp>
      <p:sp>
        <p:nvSpPr>
          <p:cNvPr id="12" name="Text Placeholder 11">
            <a:extLst>
              <a:ext uri="{FF2B5EF4-FFF2-40B4-BE49-F238E27FC236}">
                <a16:creationId xmlns:a16="http://schemas.microsoft.com/office/drawing/2014/main" id="{01FC261C-9FA9-3848-889B-C614AFA3ECE5}"/>
              </a:ext>
            </a:extLst>
          </p:cNvPr>
          <p:cNvSpPr>
            <a:spLocks noGrp="1"/>
          </p:cNvSpPr>
          <p:nvPr>
            <p:ph type="body" sz="quarter" idx="14"/>
          </p:nvPr>
        </p:nvSpPr>
        <p:spPr>
          <a:xfrm>
            <a:off x="309798" y="1206266"/>
            <a:ext cx="2700000" cy="1326316"/>
          </a:xfrm>
        </p:spPr>
        <p:txBody>
          <a:bodyPr lIns="0" tIns="0" rIns="0" bIns="0">
            <a:noAutofit/>
          </a:bodyPr>
          <a:lstStyle>
            <a:lvl1pPr marL="0" indent="0" algn="l" defTabSz="914400" rtl="0" eaLnBrk="1" latinLnBrk="0" hangingPunct="1">
              <a:spcBef>
                <a:spcPts val="0"/>
              </a:spcBef>
              <a:buNone/>
              <a:defRPr lang="en-GB" sz="1152" b="1" kern="1200" spc="-3" baseline="0" dirty="0" smtClean="0">
                <a:solidFill>
                  <a:schemeClr val="accent3"/>
                </a:solidFill>
                <a:latin typeface="Arial"/>
                <a:ea typeface="+mn-ea"/>
                <a:cs typeface="Arial"/>
              </a:defRPr>
            </a:lvl1pPr>
            <a:lvl2pPr marL="0" marR="3081" indent="0" algn="l" defTabSz="914400" rtl="0" eaLnBrk="1" latinLnBrk="0" hangingPunct="1">
              <a:lnSpc>
                <a:spcPct val="105000"/>
              </a:lnSpc>
              <a:spcBef>
                <a:spcPts val="0"/>
              </a:spcBef>
              <a:buNone/>
              <a:defRPr lang="en-GB" sz="1001" kern="1200" dirty="0" smtClean="0">
                <a:solidFill>
                  <a:schemeClr val="tx1"/>
                </a:solidFill>
                <a:latin typeface="Arial"/>
                <a:ea typeface="+mn-ea"/>
                <a:cs typeface="Arial"/>
              </a:defRPr>
            </a:lvl2pPr>
            <a:lvl3pPr marL="171450" marR="3081" indent="-171450" algn="l" defTabSz="914400" rtl="0" eaLnBrk="1" latinLnBrk="0" hangingPunct="1">
              <a:lnSpc>
                <a:spcPct val="105000"/>
              </a:lnSpc>
              <a:spcBef>
                <a:spcPts val="0"/>
              </a:spcBef>
              <a:buNone/>
              <a:defRPr lang="en-GB" sz="1001" kern="1200" dirty="0" smtClean="0">
                <a:solidFill>
                  <a:schemeClr val="tx1"/>
                </a:solidFill>
                <a:latin typeface="Arial"/>
                <a:ea typeface="+mn-ea"/>
                <a:cs typeface="Arial"/>
              </a:defRPr>
            </a:lvl3pPr>
            <a:lvl4pPr marL="0" marR="3081" indent="0" algn="l" defTabSz="914400" rtl="0" eaLnBrk="1" latinLnBrk="0" hangingPunct="1">
              <a:lnSpc>
                <a:spcPct val="105000"/>
              </a:lnSpc>
              <a:spcBef>
                <a:spcPts val="0"/>
              </a:spcBef>
              <a:buNone/>
              <a:defRPr lang="en-GB" sz="1001" b="1" kern="1200" dirty="0" smtClean="0">
                <a:solidFill>
                  <a:schemeClr val="tx1"/>
                </a:solidFill>
                <a:latin typeface="Arial"/>
                <a:ea typeface="+mn-ea"/>
                <a:cs typeface="Arial"/>
              </a:defRPr>
            </a:lvl4pPr>
            <a:lvl5pPr marL="0" marR="3081" indent="0" algn="l" defTabSz="914400" rtl="0" eaLnBrk="1" latinLnBrk="0" hangingPunct="1">
              <a:lnSpc>
                <a:spcPct val="105000"/>
              </a:lnSpc>
              <a:spcBef>
                <a:spcPts val="0"/>
              </a:spcBef>
              <a:buNone/>
              <a:defRPr lang="en-GB" sz="1001" kern="1200" dirty="0">
                <a:solidFill>
                  <a:schemeClr val="tx1"/>
                </a:solidFill>
                <a:latin typeface="Arial"/>
                <a:ea typeface="+mn-ea"/>
                <a:cs typeface="Arial"/>
              </a:defRPr>
            </a:lvl5pPr>
          </a:lstStyle>
          <a:p>
            <a:pPr lvl="0"/>
            <a:r>
              <a:rPr lang="en-GB"/>
              <a:t>Click to edit Master text styles</a:t>
            </a:r>
          </a:p>
          <a:p>
            <a:pPr lvl="1"/>
            <a:r>
              <a:rPr lang="en-GB"/>
              <a:t>Second level</a:t>
            </a:r>
          </a:p>
          <a:p>
            <a:pPr marL="88900" marR="3081" lvl="2" indent="-88900" algn="l" defTabSz="914400" rtl="0" eaLnBrk="1" latinLnBrk="0" hangingPunct="1">
              <a:lnSpc>
                <a:spcPct val="105000"/>
              </a:lnSpc>
              <a:spcBef>
                <a:spcPts val="500"/>
              </a:spcBef>
              <a:buFont typeface="Arial" panose="020B0604020202020204" pitchFamily="34" charset="0"/>
              <a:buChar char="•"/>
              <a:tabLst/>
            </a:pPr>
            <a:r>
              <a:rPr lang="en-GB"/>
              <a:t>Third level</a:t>
            </a:r>
          </a:p>
          <a:p>
            <a:pPr lvl="3"/>
            <a:r>
              <a:rPr lang="en-GB"/>
              <a:t>Fourth level</a:t>
            </a:r>
          </a:p>
          <a:p>
            <a:pPr lvl="4"/>
            <a:r>
              <a:rPr lang="en-GB"/>
              <a:t>Fifth level</a:t>
            </a:r>
          </a:p>
        </p:txBody>
      </p:sp>
      <p:sp>
        <p:nvSpPr>
          <p:cNvPr id="16" name="Text Placeholder 11">
            <a:extLst>
              <a:ext uri="{FF2B5EF4-FFF2-40B4-BE49-F238E27FC236}">
                <a16:creationId xmlns:a16="http://schemas.microsoft.com/office/drawing/2014/main" id="{79648843-38FB-6041-8DF3-3F00BD76EF0C}"/>
              </a:ext>
            </a:extLst>
          </p:cNvPr>
          <p:cNvSpPr>
            <a:spLocks noGrp="1"/>
          </p:cNvSpPr>
          <p:nvPr>
            <p:ph type="body" sz="quarter" idx="15"/>
          </p:nvPr>
        </p:nvSpPr>
        <p:spPr>
          <a:xfrm>
            <a:off x="309798" y="2756285"/>
            <a:ext cx="2700000" cy="3354580"/>
          </a:xfrm>
        </p:spPr>
        <p:txBody>
          <a:bodyPr lIns="0" tIns="0" rIns="0" bIns="0">
            <a:noAutofit/>
          </a:bodyPr>
          <a:lstStyle>
            <a:lvl1pPr marL="0" indent="0" algn="l" defTabSz="914400" rtl="0" eaLnBrk="1" latinLnBrk="0" hangingPunct="1">
              <a:spcBef>
                <a:spcPts val="0"/>
              </a:spcBef>
              <a:buNone/>
              <a:defRPr lang="en-GB" sz="1152" b="1" kern="1200" spc="-3" baseline="0" dirty="0" smtClean="0">
                <a:solidFill>
                  <a:schemeClr val="accent3"/>
                </a:solidFill>
                <a:latin typeface="Arial"/>
                <a:ea typeface="+mn-ea"/>
                <a:cs typeface="Arial"/>
              </a:defRPr>
            </a:lvl1pPr>
            <a:lvl2pPr marL="0" marR="3081" indent="0" algn="l" defTabSz="914400" rtl="0" eaLnBrk="1" latinLnBrk="0" hangingPunct="1">
              <a:lnSpc>
                <a:spcPct val="105000"/>
              </a:lnSpc>
              <a:spcBef>
                <a:spcPts val="0"/>
              </a:spcBef>
              <a:buNone/>
              <a:defRPr lang="en-GB" sz="1001" kern="1200" dirty="0" smtClean="0">
                <a:solidFill>
                  <a:schemeClr val="tx1"/>
                </a:solidFill>
                <a:latin typeface="Arial"/>
                <a:ea typeface="+mn-ea"/>
                <a:cs typeface="Arial"/>
              </a:defRPr>
            </a:lvl2pPr>
            <a:lvl3pPr marL="88900" marR="3081" indent="-88900" algn="l" defTabSz="914400" rtl="0" eaLnBrk="1" latinLnBrk="0" hangingPunct="1">
              <a:lnSpc>
                <a:spcPct val="105000"/>
              </a:lnSpc>
              <a:spcBef>
                <a:spcPts val="500"/>
              </a:spcBef>
              <a:buFont typeface="Arial" panose="020B0604020202020204" pitchFamily="34" charset="0"/>
              <a:buChar char="•"/>
              <a:tabLst/>
              <a:defRPr lang="en-GB" sz="1001" kern="1200" dirty="0" smtClean="0">
                <a:solidFill>
                  <a:schemeClr val="tx1"/>
                </a:solidFill>
                <a:latin typeface="Arial"/>
                <a:ea typeface="+mn-ea"/>
                <a:cs typeface="Arial"/>
              </a:defRPr>
            </a:lvl3pPr>
            <a:lvl4pPr marL="0" marR="3081" indent="0" algn="l" defTabSz="914400" rtl="0" eaLnBrk="1" latinLnBrk="0" hangingPunct="1">
              <a:lnSpc>
                <a:spcPct val="105000"/>
              </a:lnSpc>
              <a:spcBef>
                <a:spcPts val="0"/>
              </a:spcBef>
              <a:buNone/>
              <a:defRPr lang="en-GB" sz="1001" b="1" kern="1200" dirty="0" smtClean="0">
                <a:solidFill>
                  <a:schemeClr val="tx1"/>
                </a:solidFill>
                <a:latin typeface="Arial"/>
                <a:ea typeface="+mn-ea"/>
                <a:cs typeface="Arial"/>
              </a:defRPr>
            </a:lvl4pPr>
            <a:lvl5pPr marL="0" marR="3081" indent="0" algn="l" defTabSz="914400" rtl="0" eaLnBrk="1" latinLnBrk="0" hangingPunct="1">
              <a:lnSpc>
                <a:spcPct val="105000"/>
              </a:lnSpc>
              <a:spcBef>
                <a:spcPts val="0"/>
              </a:spcBef>
              <a:buNone/>
              <a:defRPr lang="en-GB" sz="1001" kern="1200" dirty="0">
                <a:solidFill>
                  <a:schemeClr val="tx1"/>
                </a:solidFill>
                <a:latin typeface="Arial"/>
                <a:ea typeface="+mn-ea"/>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Text Placeholder 11">
            <a:extLst>
              <a:ext uri="{FF2B5EF4-FFF2-40B4-BE49-F238E27FC236}">
                <a16:creationId xmlns:a16="http://schemas.microsoft.com/office/drawing/2014/main" id="{D56A5AF2-8DD6-FB4C-AD8F-6F26413FA285}"/>
              </a:ext>
            </a:extLst>
          </p:cNvPr>
          <p:cNvSpPr>
            <a:spLocks noGrp="1"/>
          </p:cNvSpPr>
          <p:nvPr>
            <p:ph type="body" sz="quarter" idx="16"/>
          </p:nvPr>
        </p:nvSpPr>
        <p:spPr>
          <a:xfrm>
            <a:off x="3332645" y="2756285"/>
            <a:ext cx="2700000" cy="3354580"/>
          </a:xfrm>
        </p:spPr>
        <p:txBody>
          <a:bodyPr lIns="0" tIns="0" rIns="0" bIns="0">
            <a:noAutofit/>
          </a:bodyPr>
          <a:lstStyle>
            <a:lvl1pPr marL="0" indent="0" algn="l" defTabSz="914400" rtl="0" eaLnBrk="1" latinLnBrk="0" hangingPunct="1">
              <a:spcBef>
                <a:spcPts val="0"/>
              </a:spcBef>
              <a:buNone/>
              <a:defRPr lang="en-GB" sz="1152" b="1" kern="1200" spc="-3" baseline="0" dirty="0" smtClean="0">
                <a:solidFill>
                  <a:schemeClr val="accent3"/>
                </a:solidFill>
                <a:latin typeface="Arial"/>
                <a:ea typeface="+mn-ea"/>
                <a:cs typeface="Arial"/>
              </a:defRPr>
            </a:lvl1pPr>
            <a:lvl2pPr marL="0" marR="3081" indent="0" algn="l" defTabSz="914400" rtl="0" eaLnBrk="1" latinLnBrk="0" hangingPunct="1">
              <a:lnSpc>
                <a:spcPct val="105000"/>
              </a:lnSpc>
              <a:spcBef>
                <a:spcPts val="0"/>
              </a:spcBef>
              <a:buNone/>
              <a:defRPr lang="en-GB" sz="1001" kern="1200" dirty="0" smtClean="0">
                <a:solidFill>
                  <a:schemeClr val="tx1"/>
                </a:solidFill>
                <a:latin typeface="Arial"/>
                <a:ea typeface="+mn-ea"/>
                <a:cs typeface="Arial"/>
              </a:defRPr>
            </a:lvl2pPr>
            <a:lvl3pPr marL="88900" marR="3081" indent="-88900" algn="l" defTabSz="914400" rtl="0" eaLnBrk="1" latinLnBrk="0" hangingPunct="1">
              <a:lnSpc>
                <a:spcPct val="105000"/>
              </a:lnSpc>
              <a:spcBef>
                <a:spcPts val="500"/>
              </a:spcBef>
              <a:buFont typeface="Arial" panose="020B0604020202020204" pitchFamily="34" charset="0"/>
              <a:buChar char="•"/>
              <a:tabLst/>
              <a:defRPr lang="en-GB" sz="1001" kern="1200" dirty="0" smtClean="0">
                <a:solidFill>
                  <a:schemeClr val="tx1"/>
                </a:solidFill>
                <a:latin typeface="Arial"/>
                <a:ea typeface="+mn-ea"/>
                <a:cs typeface="Arial"/>
              </a:defRPr>
            </a:lvl3pPr>
            <a:lvl4pPr marL="0" marR="3081" indent="0" algn="l" defTabSz="914400" rtl="0" eaLnBrk="1" latinLnBrk="0" hangingPunct="1">
              <a:lnSpc>
                <a:spcPct val="105000"/>
              </a:lnSpc>
              <a:spcBef>
                <a:spcPts val="0"/>
              </a:spcBef>
              <a:buNone/>
              <a:defRPr lang="en-GB" sz="1001" b="1" kern="1200" dirty="0" smtClean="0">
                <a:solidFill>
                  <a:schemeClr val="tx1"/>
                </a:solidFill>
                <a:latin typeface="Arial"/>
                <a:ea typeface="+mn-ea"/>
                <a:cs typeface="Arial"/>
              </a:defRPr>
            </a:lvl4pPr>
            <a:lvl5pPr marL="0" marR="3081" indent="0" algn="l" defTabSz="914400" rtl="0" eaLnBrk="1" latinLnBrk="0" hangingPunct="1">
              <a:lnSpc>
                <a:spcPct val="105000"/>
              </a:lnSpc>
              <a:spcBef>
                <a:spcPts val="0"/>
              </a:spcBef>
              <a:buNone/>
              <a:defRPr lang="en-GB" sz="1001" kern="1200" dirty="0">
                <a:solidFill>
                  <a:schemeClr val="tx1"/>
                </a:solidFill>
                <a:latin typeface="Arial"/>
                <a:ea typeface="+mn-ea"/>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2145691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tx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tx1"/>
                </a:solidFill>
              </a:defRPr>
            </a:lvl1pPr>
          </a:lstStyle>
          <a:p>
            <a:fld id="{223C8A1D-C690-374A-BBAF-BE150B79E8D3}" type="slidenum">
              <a:rPr lang="en-GB" smtClean="0"/>
              <a:pPr/>
              <a:t>‹#›</a:t>
            </a:fld>
            <a:endParaRPr lang="en-GB"/>
          </a:p>
        </p:txBody>
      </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chemeClr val="tx1"/>
                </a:solidFill>
                <a:latin typeface="Arial"/>
                <a:ea typeface="+mn-ea"/>
                <a:cs typeface="Arial"/>
              </a:defRPr>
            </a:lvl1pPr>
          </a:lstStyle>
          <a:p>
            <a:fld id="{2F5373A5-ED1F-BE46-BA73-5D931EE9D5BB}" type="datetime1">
              <a:rPr lang="en-GB" smtClean="0"/>
              <a:t>15/08/2022</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chemeClr val="tx1"/>
                </a:solidFill>
                <a:latin typeface="Arial"/>
                <a:ea typeface="+mn-ea"/>
                <a:cs typeface="Arial"/>
              </a:defRPr>
            </a:lvl1pPr>
          </a:lstStyle>
          <a:p>
            <a:endParaRPr lang="en-GB"/>
          </a:p>
        </p:txBody>
      </p:sp>
      <p:sp>
        <p:nvSpPr>
          <p:cNvPr id="4" name="Text Placeholder 3">
            <a:extLst>
              <a:ext uri="{FF2B5EF4-FFF2-40B4-BE49-F238E27FC236}">
                <a16:creationId xmlns:a16="http://schemas.microsoft.com/office/drawing/2014/main" id="{412424C9-F7C2-2440-BB98-7AA5ADFB8C09}"/>
              </a:ext>
            </a:extLst>
          </p:cNvPr>
          <p:cNvSpPr>
            <a:spLocks noGrp="1"/>
          </p:cNvSpPr>
          <p:nvPr>
            <p:ph type="body" sz="quarter" idx="13"/>
          </p:nvPr>
        </p:nvSpPr>
        <p:spPr>
          <a:xfrm>
            <a:off x="309798" y="1085496"/>
            <a:ext cx="2897139" cy="5023135"/>
          </a:xfrm>
          <a:solidFill>
            <a:schemeClr val="accent1"/>
          </a:solidFill>
        </p:spPr>
        <p:txBody>
          <a:bodyPr lIns="144000" tIns="216000">
            <a:normAutofit/>
          </a:bodyPr>
          <a:lstStyle>
            <a:lvl1pPr marL="0" indent="0">
              <a:buNone/>
              <a:defRPr sz="1800">
                <a:solidFill>
                  <a:schemeClr val="bg2"/>
                </a:solidFill>
              </a:defRPr>
            </a:lvl1pPr>
            <a:lvl2pPr marL="11113" indent="0">
              <a:buNone/>
              <a:tabLst/>
              <a:defRPr sz="1800">
                <a:solidFill>
                  <a:schemeClr val="bg2"/>
                </a:solidFill>
              </a:defRPr>
            </a:lvl2pPr>
            <a:lvl3pPr marL="11113" indent="0">
              <a:buNone/>
              <a:tabLst/>
              <a:defRPr sz="1800">
                <a:solidFill>
                  <a:schemeClr val="bg2"/>
                </a:solidFill>
              </a:defRPr>
            </a:lvl3pPr>
            <a:lvl4pPr marL="11113" indent="0">
              <a:buNone/>
              <a:tabLst/>
              <a:defRPr sz="1800">
                <a:solidFill>
                  <a:schemeClr val="bg2"/>
                </a:solidFill>
              </a:defRPr>
            </a:lvl4pPr>
            <a:lvl5pPr marL="11113" indent="0">
              <a:buNone/>
              <a:tabLst/>
              <a:defRPr sz="1800">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Text Placeholder 3">
            <a:extLst>
              <a:ext uri="{FF2B5EF4-FFF2-40B4-BE49-F238E27FC236}">
                <a16:creationId xmlns:a16="http://schemas.microsoft.com/office/drawing/2014/main" id="{2C540CB8-8585-DE4B-973E-EA081D3581CA}"/>
              </a:ext>
            </a:extLst>
          </p:cNvPr>
          <p:cNvSpPr>
            <a:spLocks noGrp="1"/>
          </p:cNvSpPr>
          <p:nvPr>
            <p:ph type="body" sz="quarter" idx="14"/>
          </p:nvPr>
        </p:nvSpPr>
        <p:spPr>
          <a:xfrm>
            <a:off x="3205179" y="1085496"/>
            <a:ext cx="2897139" cy="5023135"/>
          </a:xfrm>
          <a:solidFill>
            <a:schemeClr val="accent2"/>
          </a:solidFill>
        </p:spPr>
        <p:txBody>
          <a:bodyPr lIns="144000" tIns="216000">
            <a:normAutofit/>
          </a:bodyPr>
          <a:lstStyle>
            <a:lvl1pPr marL="0" indent="0">
              <a:buNone/>
              <a:defRPr sz="1800">
                <a:solidFill>
                  <a:schemeClr val="bg2"/>
                </a:solidFill>
              </a:defRPr>
            </a:lvl1pPr>
            <a:lvl2pPr marL="11113" indent="0">
              <a:buNone/>
              <a:tabLst/>
              <a:defRPr sz="1800">
                <a:solidFill>
                  <a:schemeClr val="bg2"/>
                </a:solidFill>
              </a:defRPr>
            </a:lvl2pPr>
            <a:lvl3pPr marL="11113" indent="0">
              <a:buNone/>
              <a:tabLst/>
              <a:defRPr sz="1800">
                <a:solidFill>
                  <a:schemeClr val="bg2"/>
                </a:solidFill>
              </a:defRPr>
            </a:lvl3pPr>
            <a:lvl4pPr marL="11113" indent="0">
              <a:buNone/>
              <a:tabLst/>
              <a:defRPr sz="1800">
                <a:solidFill>
                  <a:schemeClr val="bg2"/>
                </a:solidFill>
              </a:defRPr>
            </a:lvl4pPr>
            <a:lvl5pPr marL="11113" indent="0">
              <a:buNone/>
              <a:tabLst/>
              <a:defRPr sz="1800">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6" name="Text Placeholder 3">
            <a:extLst>
              <a:ext uri="{FF2B5EF4-FFF2-40B4-BE49-F238E27FC236}">
                <a16:creationId xmlns:a16="http://schemas.microsoft.com/office/drawing/2014/main" id="{570A3AB0-36B6-1A4D-8ABC-DD91E11CE43C}"/>
              </a:ext>
            </a:extLst>
          </p:cNvPr>
          <p:cNvSpPr>
            <a:spLocks noGrp="1"/>
          </p:cNvSpPr>
          <p:nvPr>
            <p:ph type="body" sz="quarter" idx="15"/>
          </p:nvPr>
        </p:nvSpPr>
        <p:spPr>
          <a:xfrm>
            <a:off x="6100560" y="1085496"/>
            <a:ext cx="2897139" cy="5023135"/>
          </a:xfrm>
          <a:solidFill>
            <a:schemeClr val="tx1"/>
          </a:solidFill>
        </p:spPr>
        <p:txBody>
          <a:bodyPr lIns="144000" tIns="216000">
            <a:normAutofit/>
          </a:bodyPr>
          <a:lstStyle>
            <a:lvl1pPr marL="0" indent="0">
              <a:buNone/>
              <a:defRPr sz="1800">
                <a:solidFill>
                  <a:schemeClr val="bg2"/>
                </a:solidFill>
              </a:defRPr>
            </a:lvl1pPr>
            <a:lvl2pPr marL="11113" indent="0">
              <a:buNone/>
              <a:tabLst/>
              <a:defRPr sz="1800">
                <a:solidFill>
                  <a:schemeClr val="bg2"/>
                </a:solidFill>
              </a:defRPr>
            </a:lvl2pPr>
            <a:lvl3pPr marL="11113" indent="0">
              <a:buNone/>
              <a:tabLst/>
              <a:defRPr sz="1800">
                <a:solidFill>
                  <a:schemeClr val="bg2"/>
                </a:solidFill>
              </a:defRPr>
            </a:lvl3pPr>
            <a:lvl4pPr marL="11113" indent="0">
              <a:buNone/>
              <a:tabLst/>
              <a:defRPr sz="1800">
                <a:solidFill>
                  <a:schemeClr val="bg2"/>
                </a:solidFill>
              </a:defRPr>
            </a:lvl4pPr>
            <a:lvl5pPr marL="11113" indent="0">
              <a:buNone/>
              <a:tabLst/>
              <a:defRPr sz="1800">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7" name="Text Placeholder 3">
            <a:extLst>
              <a:ext uri="{FF2B5EF4-FFF2-40B4-BE49-F238E27FC236}">
                <a16:creationId xmlns:a16="http://schemas.microsoft.com/office/drawing/2014/main" id="{CAE425FF-8327-9B44-86DE-348A9C870005}"/>
              </a:ext>
            </a:extLst>
          </p:cNvPr>
          <p:cNvSpPr>
            <a:spLocks noGrp="1"/>
          </p:cNvSpPr>
          <p:nvPr>
            <p:ph type="body" sz="quarter" idx="16"/>
          </p:nvPr>
        </p:nvSpPr>
        <p:spPr>
          <a:xfrm>
            <a:off x="8995941" y="1085496"/>
            <a:ext cx="2897139" cy="5023135"/>
          </a:xfrm>
          <a:solidFill>
            <a:srgbClr val="00B4AC"/>
          </a:solidFill>
        </p:spPr>
        <p:txBody>
          <a:bodyPr lIns="144000" tIns="216000">
            <a:normAutofit/>
          </a:bodyPr>
          <a:lstStyle>
            <a:lvl1pPr marL="0" indent="0">
              <a:buNone/>
              <a:defRPr sz="1800">
                <a:solidFill>
                  <a:schemeClr val="bg2"/>
                </a:solidFill>
              </a:defRPr>
            </a:lvl1pPr>
            <a:lvl2pPr marL="11113" indent="0">
              <a:buNone/>
              <a:tabLst/>
              <a:defRPr sz="1800">
                <a:solidFill>
                  <a:schemeClr val="bg2"/>
                </a:solidFill>
              </a:defRPr>
            </a:lvl2pPr>
            <a:lvl3pPr marL="11113" indent="0">
              <a:buNone/>
              <a:tabLst/>
              <a:defRPr sz="1800">
                <a:solidFill>
                  <a:schemeClr val="bg2"/>
                </a:solidFill>
              </a:defRPr>
            </a:lvl3pPr>
            <a:lvl4pPr marL="11113" indent="0">
              <a:buNone/>
              <a:tabLst/>
              <a:defRPr sz="1800">
                <a:solidFill>
                  <a:schemeClr val="bg2"/>
                </a:solidFill>
              </a:defRPr>
            </a:lvl4pPr>
            <a:lvl5pPr marL="11113" indent="0">
              <a:buNone/>
              <a:tabLst/>
              <a:defRPr sz="1800">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1429060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3_Divider Slide 3">
    <p:bg>
      <p:bgPr>
        <a:solidFill>
          <a:schemeClr val="accent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0" y="711200"/>
            <a:ext cx="8985249" cy="6146800"/>
          </a:xfrm>
        </p:spPr>
        <p:txBody>
          <a:bodyPr anchor="ctr"/>
          <a:lstStyle>
            <a:lvl1pPr algn="ctr">
              <a:defRPr>
                <a:solidFill>
                  <a:schemeClr val="bg2"/>
                </a:solidFill>
              </a:defRPr>
            </a:lvl1pPr>
          </a:lstStyle>
          <a:p>
            <a:endParaRPr lang="en-GB"/>
          </a:p>
        </p:txBody>
      </p:sp>
      <p:sp>
        <p:nvSpPr>
          <p:cNvPr id="12" name="Date Placeholder 3">
            <a:extLst>
              <a:ext uri="{FF2B5EF4-FFF2-40B4-BE49-F238E27FC236}">
                <a16:creationId xmlns:a16="http://schemas.microsoft.com/office/drawing/2014/main" id="{2372F08B-62B7-314E-8B22-09ACD2520B2A}"/>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B7F64D74-41E8-5041-A04D-58A61D5EF2D4}" type="datetime1">
              <a:rPr lang="en-GB" smtClean="0"/>
              <a:t>15/08/2022</a:t>
            </a:fld>
            <a:endParaRPr lang="en-GB"/>
          </a:p>
        </p:txBody>
      </p:sp>
      <p:sp>
        <p:nvSpPr>
          <p:cNvPr id="13" name="Footer Placeholder 4">
            <a:extLst>
              <a:ext uri="{FF2B5EF4-FFF2-40B4-BE49-F238E27FC236}">
                <a16:creationId xmlns:a16="http://schemas.microsoft.com/office/drawing/2014/main" id="{384B6D05-B365-684D-8A64-62FEA5410068}"/>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pic>
        <p:nvPicPr>
          <p:cNvPr id="14" name="Graphic 13">
            <a:extLst>
              <a:ext uri="{FF2B5EF4-FFF2-40B4-BE49-F238E27FC236}">
                <a16:creationId xmlns:a16="http://schemas.microsoft.com/office/drawing/2014/main" id="{AB6D7E1D-2076-C644-AB60-464A1D4FD8E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9798" y="6334568"/>
            <a:ext cx="1222298" cy="280410"/>
          </a:xfrm>
          <a:prstGeom prst="rect">
            <a:avLst/>
          </a:prstGeom>
        </p:spPr>
      </p:pic>
      <p:sp>
        <p:nvSpPr>
          <p:cNvPr id="10" name="Title 9">
            <a:extLst>
              <a:ext uri="{FF2B5EF4-FFF2-40B4-BE49-F238E27FC236}">
                <a16:creationId xmlns:a16="http://schemas.microsoft.com/office/drawing/2014/main" id="{5EC79FA5-AFA9-1B46-B69B-06BA3155D477}"/>
              </a:ext>
            </a:extLst>
          </p:cNvPr>
          <p:cNvSpPr>
            <a:spLocks noGrp="1"/>
          </p:cNvSpPr>
          <p:nvPr>
            <p:ph type="title"/>
          </p:nvPr>
        </p:nvSpPr>
        <p:spPr/>
        <p:txBody>
          <a:bodyPr/>
          <a:lstStyle>
            <a:lvl1pPr>
              <a:defRPr>
                <a:solidFill>
                  <a:schemeClr val="bg2"/>
                </a:solidFill>
              </a:defRPr>
            </a:lvl1pPr>
          </a:lstStyle>
          <a:p>
            <a:r>
              <a:rPr lang="en-GB"/>
              <a:t>Click to edit Master title style</a:t>
            </a:r>
          </a:p>
        </p:txBody>
      </p:sp>
    </p:spTree>
    <p:extLst>
      <p:ext uri="{BB962C8B-B14F-4D97-AF65-F5344CB8AC3E}">
        <p14:creationId xmlns:p14="http://schemas.microsoft.com/office/powerpoint/2010/main" val="17124970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5_Divider Slide 3">
    <p:bg>
      <p:bgPr>
        <a:solidFill>
          <a:schemeClr val="accent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0" y="717551"/>
            <a:ext cx="8985249" cy="6140450"/>
          </a:xfrm>
        </p:spPr>
        <p:txBody>
          <a:bodyPr anchor="ctr"/>
          <a:lstStyle>
            <a:lvl1pPr algn="ctr">
              <a:defRPr>
                <a:solidFill>
                  <a:schemeClr val="bg2"/>
                </a:solidFill>
              </a:defRPr>
            </a:lvl1pPr>
          </a:lstStyle>
          <a:p>
            <a:endParaRPr lang="en-GB"/>
          </a:p>
        </p:txBody>
      </p:sp>
      <p:sp>
        <p:nvSpPr>
          <p:cNvPr id="12" name="Date Placeholder 3">
            <a:extLst>
              <a:ext uri="{FF2B5EF4-FFF2-40B4-BE49-F238E27FC236}">
                <a16:creationId xmlns:a16="http://schemas.microsoft.com/office/drawing/2014/main" id="{2372F08B-62B7-314E-8B22-09ACD2520B2A}"/>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FC4FC904-B30B-584F-B373-B2418659CF3C}" type="datetime1">
              <a:rPr lang="en-GB" smtClean="0"/>
              <a:t>15/08/2022</a:t>
            </a:fld>
            <a:endParaRPr lang="en-GB"/>
          </a:p>
        </p:txBody>
      </p:sp>
      <p:sp>
        <p:nvSpPr>
          <p:cNvPr id="13" name="Footer Placeholder 4">
            <a:extLst>
              <a:ext uri="{FF2B5EF4-FFF2-40B4-BE49-F238E27FC236}">
                <a16:creationId xmlns:a16="http://schemas.microsoft.com/office/drawing/2014/main" id="{384B6D05-B365-684D-8A64-62FEA5410068}"/>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pic>
        <p:nvPicPr>
          <p:cNvPr id="14" name="Graphic 13">
            <a:extLst>
              <a:ext uri="{FF2B5EF4-FFF2-40B4-BE49-F238E27FC236}">
                <a16:creationId xmlns:a16="http://schemas.microsoft.com/office/drawing/2014/main" id="{AB6D7E1D-2076-C644-AB60-464A1D4FD8E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9798" y="6334568"/>
            <a:ext cx="1222298" cy="280410"/>
          </a:xfrm>
          <a:prstGeom prst="rect">
            <a:avLst/>
          </a:prstGeom>
        </p:spPr>
      </p:pic>
      <p:sp>
        <p:nvSpPr>
          <p:cNvPr id="10" name="Title 9">
            <a:extLst>
              <a:ext uri="{FF2B5EF4-FFF2-40B4-BE49-F238E27FC236}">
                <a16:creationId xmlns:a16="http://schemas.microsoft.com/office/drawing/2014/main" id="{5EC79FA5-AFA9-1B46-B69B-06BA3155D477}"/>
              </a:ext>
            </a:extLst>
          </p:cNvPr>
          <p:cNvSpPr>
            <a:spLocks noGrp="1"/>
          </p:cNvSpPr>
          <p:nvPr>
            <p:ph type="title"/>
          </p:nvPr>
        </p:nvSpPr>
        <p:spPr/>
        <p:txBody>
          <a:bodyPr/>
          <a:lstStyle>
            <a:lvl1pPr>
              <a:defRPr>
                <a:solidFill>
                  <a:schemeClr val="bg2"/>
                </a:solidFill>
              </a:defRPr>
            </a:lvl1pPr>
          </a:lstStyle>
          <a:p>
            <a:r>
              <a:rPr lang="en-GB"/>
              <a:t>Click to edit Master title style</a:t>
            </a:r>
          </a:p>
        </p:txBody>
      </p:sp>
    </p:spTree>
    <p:extLst>
      <p:ext uri="{BB962C8B-B14F-4D97-AF65-F5344CB8AC3E}">
        <p14:creationId xmlns:p14="http://schemas.microsoft.com/office/powerpoint/2010/main" val="3610496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lide 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7" name="Freeform 76">
            <a:extLst>
              <a:ext uri="{FF2B5EF4-FFF2-40B4-BE49-F238E27FC236}">
                <a16:creationId xmlns:a16="http://schemas.microsoft.com/office/drawing/2014/main" id="{2B950231-5F5C-FF4B-814E-D0021BF25388}"/>
              </a:ext>
            </a:extLst>
          </p:cNvPr>
          <p:cNvSpPr/>
          <p:nvPr userDrawn="1"/>
        </p:nvSpPr>
        <p:spPr>
          <a:xfrm>
            <a:off x="6082642" y="703780"/>
            <a:ext cx="6366" cy="6154220"/>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a:p>
        </p:txBody>
      </p:sp>
      <p:sp>
        <p:nvSpPr>
          <p:cNvPr id="78" name="Date Placeholder 3">
            <a:extLst>
              <a:ext uri="{FF2B5EF4-FFF2-40B4-BE49-F238E27FC236}">
                <a16:creationId xmlns:a16="http://schemas.microsoft.com/office/drawing/2014/main" id="{6894AD6D-C7D4-BE42-9291-4FFACE142DFB}"/>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C5F40569-7EAF-4140-8C31-D9879D43A70E}" type="datetime1">
              <a:rPr lang="en-GB" smtClean="0"/>
              <a:t>15/08/2022</a:t>
            </a:fld>
            <a:endParaRPr lang="en-GB"/>
          </a:p>
        </p:txBody>
      </p:sp>
      <p:sp>
        <p:nvSpPr>
          <p:cNvPr id="79" name="Footer Placeholder 4">
            <a:extLst>
              <a:ext uri="{FF2B5EF4-FFF2-40B4-BE49-F238E27FC236}">
                <a16:creationId xmlns:a16="http://schemas.microsoft.com/office/drawing/2014/main" id="{87A5C4AB-9B99-5449-AB39-A0CBA439031A}"/>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81" name="Text Placeholder 42">
            <a:extLst>
              <a:ext uri="{FF2B5EF4-FFF2-40B4-BE49-F238E27FC236}">
                <a16:creationId xmlns:a16="http://schemas.microsoft.com/office/drawing/2014/main" id="{26A11E91-7A1D-BE49-9E30-ACFD5B1B3DB9}"/>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99209" y="772020"/>
            <a:ext cx="5869858" cy="5869858"/>
          </a:xfrm>
          <a:prstGeom prst="rect">
            <a:avLst/>
          </a:prstGeom>
        </p:spPr>
      </p:pic>
      <p:pic>
        <p:nvPicPr>
          <p:cNvPr id="13" name="Graphic 12">
            <a:extLst>
              <a:ext uri="{FF2B5EF4-FFF2-40B4-BE49-F238E27FC236}">
                <a16:creationId xmlns:a16="http://schemas.microsoft.com/office/drawing/2014/main" id="{8212CBC1-9283-1C46-A636-76A36B200576}"/>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26476032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6_Divider Slide 3">
    <p:bg>
      <p:bgPr>
        <a:solidFill>
          <a:srgbClr val="00B4AC"/>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0" y="717551"/>
            <a:ext cx="8985249" cy="6140450"/>
          </a:xfrm>
        </p:spPr>
        <p:txBody>
          <a:bodyPr anchor="ctr"/>
          <a:lstStyle>
            <a:lvl1pPr algn="ctr">
              <a:defRPr>
                <a:solidFill>
                  <a:schemeClr val="bg2"/>
                </a:solidFill>
              </a:defRPr>
            </a:lvl1pPr>
          </a:lstStyle>
          <a:p>
            <a:endParaRPr lang="en-GB"/>
          </a:p>
        </p:txBody>
      </p:sp>
      <p:sp>
        <p:nvSpPr>
          <p:cNvPr id="12" name="Date Placeholder 3">
            <a:extLst>
              <a:ext uri="{FF2B5EF4-FFF2-40B4-BE49-F238E27FC236}">
                <a16:creationId xmlns:a16="http://schemas.microsoft.com/office/drawing/2014/main" id="{2372F08B-62B7-314E-8B22-09ACD2520B2A}"/>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12CB1D1D-B59E-7B4F-A74E-AA188728F832}" type="datetime1">
              <a:rPr lang="en-GB" smtClean="0"/>
              <a:t>15/08/2022</a:t>
            </a:fld>
            <a:endParaRPr lang="en-GB"/>
          </a:p>
        </p:txBody>
      </p:sp>
      <p:sp>
        <p:nvSpPr>
          <p:cNvPr id="13" name="Footer Placeholder 4">
            <a:extLst>
              <a:ext uri="{FF2B5EF4-FFF2-40B4-BE49-F238E27FC236}">
                <a16:creationId xmlns:a16="http://schemas.microsoft.com/office/drawing/2014/main" id="{384B6D05-B365-684D-8A64-62FEA5410068}"/>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pic>
        <p:nvPicPr>
          <p:cNvPr id="14" name="Graphic 13">
            <a:extLst>
              <a:ext uri="{FF2B5EF4-FFF2-40B4-BE49-F238E27FC236}">
                <a16:creationId xmlns:a16="http://schemas.microsoft.com/office/drawing/2014/main" id="{AB6D7E1D-2076-C644-AB60-464A1D4FD8E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9798" y="6334568"/>
            <a:ext cx="1222298" cy="280410"/>
          </a:xfrm>
          <a:prstGeom prst="rect">
            <a:avLst/>
          </a:prstGeom>
        </p:spPr>
      </p:pic>
      <p:sp>
        <p:nvSpPr>
          <p:cNvPr id="10" name="Title 9">
            <a:extLst>
              <a:ext uri="{FF2B5EF4-FFF2-40B4-BE49-F238E27FC236}">
                <a16:creationId xmlns:a16="http://schemas.microsoft.com/office/drawing/2014/main" id="{5EC79FA5-AFA9-1B46-B69B-06BA3155D477}"/>
              </a:ext>
            </a:extLst>
          </p:cNvPr>
          <p:cNvSpPr>
            <a:spLocks noGrp="1"/>
          </p:cNvSpPr>
          <p:nvPr>
            <p:ph type="title"/>
          </p:nvPr>
        </p:nvSpPr>
        <p:spPr/>
        <p:txBody>
          <a:bodyPr/>
          <a:lstStyle>
            <a:lvl1pPr>
              <a:defRPr>
                <a:solidFill>
                  <a:schemeClr val="bg2"/>
                </a:solidFill>
              </a:defRPr>
            </a:lvl1pPr>
          </a:lstStyle>
          <a:p>
            <a:r>
              <a:rPr lang="en-GB"/>
              <a:t>Click to edit Master title style</a:t>
            </a:r>
          </a:p>
        </p:txBody>
      </p:sp>
    </p:spTree>
    <p:extLst>
      <p:ext uri="{BB962C8B-B14F-4D97-AF65-F5344CB8AC3E}">
        <p14:creationId xmlns:p14="http://schemas.microsoft.com/office/powerpoint/2010/main" val="26492165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7_Divider Slide 3">
    <p:bg>
      <p:bgPr>
        <a:solidFill>
          <a:schemeClr val="tx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0" y="717551"/>
            <a:ext cx="8985249" cy="6140450"/>
          </a:xfrm>
        </p:spPr>
        <p:txBody>
          <a:bodyPr anchor="ctr"/>
          <a:lstStyle>
            <a:lvl1pPr algn="ctr">
              <a:defRPr>
                <a:solidFill>
                  <a:schemeClr val="bg2"/>
                </a:solidFill>
              </a:defRPr>
            </a:lvl1pPr>
          </a:lstStyle>
          <a:p>
            <a:endParaRPr lang="en-GB"/>
          </a:p>
        </p:txBody>
      </p:sp>
      <p:sp>
        <p:nvSpPr>
          <p:cNvPr id="12" name="Date Placeholder 3">
            <a:extLst>
              <a:ext uri="{FF2B5EF4-FFF2-40B4-BE49-F238E27FC236}">
                <a16:creationId xmlns:a16="http://schemas.microsoft.com/office/drawing/2014/main" id="{2372F08B-62B7-314E-8B22-09ACD2520B2A}"/>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D0482D29-4222-B041-A75D-988BBE0246A7}" type="datetime1">
              <a:rPr lang="en-GB" smtClean="0"/>
              <a:t>15/08/2022</a:t>
            </a:fld>
            <a:endParaRPr lang="en-GB"/>
          </a:p>
        </p:txBody>
      </p:sp>
      <p:sp>
        <p:nvSpPr>
          <p:cNvPr id="13" name="Footer Placeholder 4">
            <a:extLst>
              <a:ext uri="{FF2B5EF4-FFF2-40B4-BE49-F238E27FC236}">
                <a16:creationId xmlns:a16="http://schemas.microsoft.com/office/drawing/2014/main" id="{384B6D05-B365-684D-8A64-62FEA5410068}"/>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pic>
        <p:nvPicPr>
          <p:cNvPr id="14" name="Graphic 13">
            <a:extLst>
              <a:ext uri="{FF2B5EF4-FFF2-40B4-BE49-F238E27FC236}">
                <a16:creationId xmlns:a16="http://schemas.microsoft.com/office/drawing/2014/main" id="{AB6D7E1D-2076-C644-AB60-464A1D4FD8E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9798" y="6334568"/>
            <a:ext cx="1222298" cy="280410"/>
          </a:xfrm>
          <a:prstGeom prst="rect">
            <a:avLst/>
          </a:prstGeom>
        </p:spPr>
      </p:pic>
      <p:sp>
        <p:nvSpPr>
          <p:cNvPr id="10" name="Title 9">
            <a:extLst>
              <a:ext uri="{FF2B5EF4-FFF2-40B4-BE49-F238E27FC236}">
                <a16:creationId xmlns:a16="http://schemas.microsoft.com/office/drawing/2014/main" id="{5EC79FA5-AFA9-1B46-B69B-06BA3155D477}"/>
              </a:ext>
            </a:extLst>
          </p:cNvPr>
          <p:cNvSpPr>
            <a:spLocks noGrp="1"/>
          </p:cNvSpPr>
          <p:nvPr>
            <p:ph type="title"/>
          </p:nvPr>
        </p:nvSpPr>
        <p:spPr/>
        <p:txBody>
          <a:bodyPr/>
          <a:lstStyle>
            <a:lvl1pPr>
              <a:defRPr>
                <a:solidFill>
                  <a:schemeClr val="bg2"/>
                </a:solidFill>
              </a:defRPr>
            </a:lvl1pPr>
          </a:lstStyle>
          <a:p>
            <a:r>
              <a:rPr lang="en-GB"/>
              <a:t>Click to edit Master title style</a:t>
            </a:r>
          </a:p>
        </p:txBody>
      </p:sp>
    </p:spTree>
    <p:extLst>
      <p:ext uri="{BB962C8B-B14F-4D97-AF65-F5344CB8AC3E}">
        <p14:creationId xmlns:p14="http://schemas.microsoft.com/office/powerpoint/2010/main" val="38205068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2E5F385-DF27-F844-A20C-2BF3176C568F}"/>
              </a:ext>
            </a:extLst>
          </p:cNvPr>
          <p:cNvSpPr>
            <a:spLocks noGrp="1"/>
          </p:cNvSpPr>
          <p:nvPr>
            <p:ph idx="1"/>
          </p:nvPr>
        </p:nvSpPr>
        <p:spPr>
          <a:xfrm>
            <a:off x="309798" y="1605492"/>
            <a:ext cx="11572404" cy="4571471"/>
          </a:xfrm>
        </p:spPr>
        <p:txBody>
          <a:bodyPr lIns="0" tIns="0" rIns="0" bIns="0">
            <a:normAutofit/>
          </a:bodyPr>
          <a:lstStyle>
            <a:lvl1pPr marL="0" indent="0">
              <a:buNone/>
              <a:defRPr sz="2000"/>
            </a:lvl1pPr>
            <a:lvl2pPr marL="133350" indent="-123825">
              <a:tabLst/>
              <a:defRPr sz="1800"/>
            </a:lvl2pPr>
            <a:lvl3pPr marL="9525" indent="0">
              <a:buNone/>
              <a:tabLst/>
              <a:defRPr sz="1600"/>
            </a:lvl3pPr>
            <a:lvl4pPr marL="9525" indent="0">
              <a:buNone/>
              <a:tabLst/>
              <a:defRPr sz="1400"/>
            </a:lvl4pPr>
            <a:lvl5pPr marL="9525" indent="0">
              <a:buNone/>
              <a:tabLst/>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B480485-38B2-0047-ADF5-13342D90A37B}"/>
              </a:ext>
            </a:extLst>
          </p:cNvPr>
          <p:cNvSpPr>
            <a:spLocks noGrp="1"/>
          </p:cNvSpPr>
          <p:nvPr>
            <p:ph type="dt" sz="half" idx="10"/>
          </p:nvPr>
        </p:nvSpPr>
        <p:spPr/>
        <p:txBody>
          <a:bodyPr/>
          <a:lstStyle/>
          <a:p>
            <a:fld id="{8D6A9459-87CD-D24B-AF27-817749CAB36B}" type="datetime1">
              <a:rPr lang="en-GB" smtClean="0"/>
              <a:t>15/08/2022</a:t>
            </a:fld>
            <a:endParaRPr lang="en-GB"/>
          </a:p>
        </p:txBody>
      </p:sp>
      <p:sp>
        <p:nvSpPr>
          <p:cNvPr id="5" name="Footer Placeholder 4">
            <a:extLst>
              <a:ext uri="{FF2B5EF4-FFF2-40B4-BE49-F238E27FC236}">
                <a16:creationId xmlns:a16="http://schemas.microsoft.com/office/drawing/2014/main" id="{A20C641C-FB0C-AD45-AB74-133F7A38FF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p:txBody>
          <a:bodyPr/>
          <a:lstStyle/>
          <a:p>
            <a:fld id="{223C8A1D-C690-374A-BBAF-BE150B79E8D3}" type="slidenum">
              <a:rPr lang="en-GB" smtClean="0"/>
              <a:t>‹#›</a:t>
            </a:fld>
            <a:endParaRPr lang="en-GB"/>
          </a:p>
        </p:txBody>
      </p:sp>
      <p:sp>
        <p:nvSpPr>
          <p:cNvPr id="8" name="Text Placeholder 8">
            <a:extLst>
              <a:ext uri="{FF2B5EF4-FFF2-40B4-BE49-F238E27FC236}">
                <a16:creationId xmlns:a16="http://schemas.microsoft.com/office/drawing/2014/main" id="{A1AE8D27-92AD-034F-9123-B07CCFEFB4E5}"/>
              </a:ext>
            </a:extLst>
          </p:cNvPr>
          <p:cNvSpPr>
            <a:spLocks noGrp="1"/>
          </p:cNvSpPr>
          <p:nvPr>
            <p:ph type="body" sz="quarter" idx="13"/>
          </p:nvPr>
        </p:nvSpPr>
        <p:spPr>
          <a:xfrm>
            <a:off x="309798" y="929379"/>
            <a:ext cx="11572404" cy="355581"/>
          </a:xfrm>
        </p:spPr>
        <p:txBody>
          <a:bodyPr lIns="0" tIns="0" rIns="0" bIns="0">
            <a:normAutofit/>
          </a:bodyPr>
          <a:lstStyle>
            <a:lvl1pPr marL="0" marR="3081" indent="0" algn="l" defTabSz="914400" rtl="0" eaLnBrk="1" latinLnBrk="0" hangingPunct="1">
              <a:lnSpc>
                <a:spcPct val="90000"/>
              </a:lnSpc>
              <a:spcBef>
                <a:spcPts val="0"/>
              </a:spcBef>
              <a:buNone/>
              <a:defRPr lang="en-GB" sz="2500" kern="1200" spc="-9" baseline="0" dirty="0" smtClean="0">
                <a:solidFill>
                  <a:schemeClr val="tx1"/>
                </a:solidFill>
                <a:latin typeface="Arial"/>
                <a:ea typeface="+mn-ea"/>
                <a:cs typeface="Arial"/>
              </a:defRPr>
            </a:lvl1pPr>
            <a:lvl2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p:txBody>
      </p:sp>
    </p:spTree>
    <p:extLst>
      <p:ext uri="{BB962C8B-B14F-4D97-AF65-F5344CB8AC3E}">
        <p14:creationId xmlns:p14="http://schemas.microsoft.com/office/powerpoint/2010/main" val="9683972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753A1-4411-4D49-A1F6-70AC18ACD80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D1C9C69-D498-304D-8261-0E6AB5289132}"/>
              </a:ext>
            </a:extLst>
          </p:cNvPr>
          <p:cNvSpPr>
            <a:spLocks noGrp="1"/>
          </p:cNvSpPr>
          <p:nvPr>
            <p:ph sz="half" idx="1"/>
          </p:nvPr>
        </p:nvSpPr>
        <p:spPr>
          <a:xfrm>
            <a:off x="309798" y="1825625"/>
            <a:ext cx="5710002" cy="4351338"/>
          </a:xfrm>
        </p:spPr>
        <p:txBody>
          <a:bodyPr lIns="0" tIns="0" rIns="0" bIns="0">
            <a:normAutofit/>
          </a:bodyPr>
          <a:lstStyle>
            <a:lvl1pPr marL="9525" indent="0">
              <a:buNone/>
              <a:tabLst/>
              <a:defRPr sz="2000"/>
            </a:lvl1pPr>
            <a:lvl2pPr marL="9525" indent="0">
              <a:buNone/>
              <a:tabLst/>
              <a:defRPr sz="1800"/>
            </a:lvl2pPr>
            <a:lvl3pPr marL="9525" indent="0">
              <a:buNone/>
              <a:tabLst/>
              <a:defRPr sz="1600"/>
            </a:lvl3pPr>
            <a:lvl4pPr marL="9525" indent="0">
              <a:buNone/>
              <a:tabLst/>
              <a:defRPr sz="1400"/>
            </a:lvl4pPr>
            <a:lvl5pPr marL="9525" indent="0">
              <a:buNone/>
              <a:tabLst/>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1F00BF02-4B5D-5A4F-B77E-511873F2391E}"/>
              </a:ext>
            </a:extLst>
          </p:cNvPr>
          <p:cNvSpPr>
            <a:spLocks noGrp="1"/>
          </p:cNvSpPr>
          <p:nvPr>
            <p:ph sz="half" idx="2"/>
          </p:nvPr>
        </p:nvSpPr>
        <p:spPr>
          <a:xfrm>
            <a:off x="6172200" y="1825625"/>
            <a:ext cx="5710002" cy="4351338"/>
          </a:xfrm>
        </p:spPr>
        <p:txBody>
          <a:bodyPr lIns="0" tIns="0" rIns="0" bIns="0">
            <a:normAutofit/>
          </a:bodyPr>
          <a:lstStyle>
            <a:lvl1pPr marL="9525" indent="0">
              <a:buNone/>
              <a:tabLst/>
              <a:defRPr sz="2000"/>
            </a:lvl1pPr>
            <a:lvl2pPr marL="9525" indent="0">
              <a:buNone/>
              <a:tabLst/>
              <a:defRPr sz="1800"/>
            </a:lvl2pPr>
            <a:lvl3pPr marL="9525" indent="0">
              <a:buNone/>
              <a:tabLst/>
              <a:defRPr sz="1600"/>
            </a:lvl3pPr>
            <a:lvl4pPr marL="9525" indent="0">
              <a:buNone/>
              <a:tabLst/>
              <a:defRPr sz="1400"/>
            </a:lvl4pPr>
            <a:lvl5pPr marL="9525" indent="0">
              <a:buNone/>
              <a:tabLst/>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D9B0A69F-C1E4-A745-BC3A-E0B4EE49FDFC}"/>
              </a:ext>
            </a:extLst>
          </p:cNvPr>
          <p:cNvSpPr>
            <a:spLocks noGrp="1"/>
          </p:cNvSpPr>
          <p:nvPr>
            <p:ph type="dt" sz="half" idx="10"/>
          </p:nvPr>
        </p:nvSpPr>
        <p:spPr/>
        <p:txBody>
          <a:bodyPr/>
          <a:lstStyle/>
          <a:p>
            <a:fld id="{CD81F82C-9515-104A-8F0C-1F91032F2D5A}" type="datetime1">
              <a:rPr lang="en-GB" smtClean="0"/>
              <a:t>15/08/2022</a:t>
            </a:fld>
            <a:endParaRPr lang="en-GB"/>
          </a:p>
        </p:txBody>
      </p:sp>
      <p:sp>
        <p:nvSpPr>
          <p:cNvPr id="6" name="Footer Placeholder 5">
            <a:extLst>
              <a:ext uri="{FF2B5EF4-FFF2-40B4-BE49-F238E27FC236}">
                <a16:creationId xmlns:a16="http://schemas.microsoft.com/office/drawing/2014/main" id="{846F722D-251B-E243-AAE6-BB529A8BDEB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72BAA9B-75F1-C04E-BFCA-A1BD4D867DF9}"/>
              </a:ext>
            </a:extLst>
          </p:cNvPr>
          <p:cNvSpPr>
            <a:spLocks noGrp="1"/>
          </p:cNvSpPr>
          <p:nvPr>
            <p:ph type="sldNum" sz="quarter" idx="12"/>
          </p:nvPr>
        </p:nvSpPr>
        <p:spPr/>
        <p:txBody>
          <a:bodyPr/>
          <a:lstStyle/>
          <a:p>
            <a:fld id="{223C8A1D-C690-374A-BBAF-BE150B79E8D3}" type="slidenum">
              <a:rPr lang="en-GB" smtClean="0"/>
              <a:t>‹#›</a:t>
            </a:fld>
            <a:endParaRPr lang="en-GB"/>
          </a:p>
        </p:txBody>
      </p:sp>
      <p:sp>
        <p:nvSpPr>
          <p:cNvPr id="8" name="Text Placeholder 8">
            <a:extLst>
              <a:ext uri="{FF2B5EF4-FFF2-40B4-BE49-F238E27FC236}">
                <a16:creationId xmlns:a16="http://schemas.microsoft.com/office/drawing/2014/main" id="{D7D5CD8D-D2A5-D84C-B585-225619CCA96A}"/>
              </a:ext>
            </a:extLst>
          </p:cNvPr>
          <p:cNvSpPr>
            <a:spLocks noGrp="1"/>
          </p:cNvSpPr>
          <p:nvPr>
            <p:ph type="body" sz="quarter" idx="13"/>
          </p:nvPr>
        </p:nvSpPr>
        <p:spPr>
          <a:xfrm>
            <a:off x="309798" y="929379"/>
            <a:ext cx="11572404" cy="355581"/>
          </a:xfrm>
        </p:spPr>
        <p:txBody>
          <a:bodyPr lIns="0" tIns="0" rIns="0" bIns="0">
            <a:normAutofit/>
          </a:bodyPr>
          <a:lstStyle>
            <a:lvl1pPr marL="0" marR="3081" indent="0" algn="l" defTabSz="914400" rtl="0" eaLnBrk="1" latinLnBrk="0" hangingPunct="1">
              <a:lnSpc>
                <a:spcPct val="90000"/>
              </a:lnSpc>
              <a:spcBef>
                <a:spcPts val="0"/>
              </a:spcBef>
              <a:buNone/>
              <a:defRPr lang="en-GB" sz="2500" kern="1200" spc="-9" baseline="0" dirty="0" smtClean="0">
                <a:solidFill>
                  <a:schemeClr val="tx1"/>
                </a:solidFill>
                <a:latin typeface="Arial"/>
                <a:ea typeface="+mn-ea"/>
                <a:cs typeface="Arial"/>
              </a:defRPr>
            </a:lvl1pPr>
            <a:lvl2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p:txBody>
      </p:sp>
    </p:spTree>
    <p:extLst>
      <p:ext uri="{BB962C8B-B14F-4D97-AF65-F5344CB8AC3E}">
        <p14:creationId xmlns:p14="http://schemas.microsoft.com/office/powerpoint/2010/main" val="35820808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5712F86-C60A-3945-A6B0-9ADAA494D9F2}"/>
              </a:ext>
            </a:extLst>
          </p:cNvPr>
          <p:cNvSpPr>
            <a:spLocks noGrp="1"/>
          </p:cNvSpPr>
          <p:nvPr>
            <p:ph type="body" idx="1"/>
          </p:nvPr>
        </p:nvSpPr>
        <p:spPr>
          <a:xfrm>
            <a:off x="309798" y="1145005"/>
            <a:ext cx="5687777" cy="823912"/>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9924686-44F2-5A49-AEEB-88131EC456B4}"/>
              </a:ext>
            </a:extLst>
          </p:cNvPr>
          <p:cNvSpPr>
            <a:spLocks noGrp="1"/>
          </p:cNvSpPr>
          <p:nvPr>
            <p:ph sz="half" idx="2"/>
          </p:nvPr>
        </p:nvSpPr>
        <p:spPr>
          <a:xfrm>
            <a:off x="309798" y="2159000"/>
            <a:ext cx="5687777" cy="4030663"/>
          </a:xfrm>
        </p:spPr>
        <p:txBody>
          <a:bodyPr>
            <a:normAutofit/>
          </a:bodyPr>
          <a:lstStyle>
            <a:lvl1pPr>
              <a:defRPr sz="2000"/>
            </a:lvl1pPr>
            <a:lvl2pPr>
              <a:defRPr sz="1800"/>
            </a:lvl2pPr>
            <a:lvl3pPr>
              <a:defRPr sz="1600"/>
            </a:lvl3pPr>
            <a:lvl4pPr>
              <a:defRPr sz="1400"/>
            </a:lvl4pPr>
            <a:lvl5pP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FAD6E04D-593E-D941-9BAC-C85E6387AE57}"/>
              </a:ext>
            </a:extLst>
          </p:cNvPr>
          <p:cNvSpPr>
            <a:spLocks noGrp="1"/>
          </p:cNvSpPr>
          <p:nvPr>
            <p:ph type="body" sz="quarter" idx="3"/>
          </p:nvPr>
        </p:nvSpPr>
        <p:spPr>
          <a:xfrm>
            <a:off x="6172200" y="1145005"/>
            <a:ext cx="5710002" cy="823912"/>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F2B40D0-C8E0-C84A-8550-FF167BCE5D99}"/>
              </a:ext>
            </a:extLst>
          </p:cNvPr>
          <p:cNvSpPr>
            <a:spLocks noGrp="1"/>
          </p:cNvSpPr>
          <p:nvPr>
            <p:ph sz="quarter" idx="4"/>
          </p:nvPr>
        </p:nvSpPr>
        <p:spPr>
          <a:xfrm>
            <a:off x="6172200" y="2159000"/>
            <a:ext cx="5710002" cy="4030663"/>
          </a:xfrm>
        </p:spPr>
        <p:txBody>
          <a:bodyPr>
            <a:normAutofit/>
          </a:bodyPr>
          <a:lstStyle>
            <a:lvl1pPr>
              <a:defRPr sz="2000"/>
            </a:lvl1pPr>
            <a:lvl2pPr>
              <a:defRPr sz="1800"/>
            </a:lvl2pPr>
            <a:lvl3pPr>
              <a:defRPr sz="1600"/>
            </a:lvl3pPr>
            <a:lvl4pPr>
              <a:defRPr sz="1400"/>
            </a:lvl4pPr>
            <a:lvl5pP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480BD753-F20B-3F42-9A7F-A03D8D051C28}"/>
              </a:ext>
            </a:extLst>
          </p:cNvPr>
          <p:cNvSpPr>
            <a:spLocks noGrp="1"/>
          </p:cNvSpPr>
          <p:nvPr>
            <p:ph type="dt" sz="half" idx="10"/>
          </p:nvPr>
        </p:nvSpPr>
        <p:spPr/>
        <p:txBody>
          <a:bodyPr/>
          <a:lstStyle/>
          <a:p>
            <a:fld id="{1DD880D1-9E73-744F-BB89-6A9D07D3DA11}" type="datetime1">
              <a:rPr lang="en-GB" smtClean="0"/>
              <a:t>15/08/2022</a:t>
            </a:fld>
            <a:endParaRPr lang="en-GB"/>
          </a:p>
        </p:txBody>
      </p:sp>
      <p:sp>
        <p:nvSpPr>
          <p:cNvPr id="8" name="Footer Placeholder 7">
            <a:extLst>
              <a:ext uri="{FF2B5EF4-FFF2-40B4-BE49-F238E27FC236}">
                <a16:creationId xmlns:a16="http://schemas.microsoft.com/office/drawing/2014/main" id="{D8803B32-31F2-E648-8ABB-DD3759158B1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287D1B7-7655-6049-A859-32E6ABEC5D92}"/>
              </a:ext>
            </a:extLst>
          </p:cNvPr>
          <p:cNvSpPr>
            <a:spLocks noGrp="1"/>
          </p:cNvSpPr>
          <p:nvPr>
            <p:ph type="sldNum" sz="quarter" idx="12"/>
          </p:nvPr>
        </p:nvSpPr>
        <p:spPr/>
        <p:txBody>
          <a:bodyPr/>
          <a:lstStyle/>
          <a:p>
            <a:fld id="{223C8A1D-C690-374A-BBAF-BE150B79E8D3}" type="slidenum">
              <a:rPr lang="en-GB" smtClean="0"/>
              <a:t>‹#›</a:t>
            </a:fld>
            <a:endParaRPr lang="en-GB"/>
          </a:p>
        </p:txBody>
      </p:sp>
      <p:sp>
        <p:nvSpPr>
          <p:cNvPr id="10" name="Title 9">
            <a:extLst>
              <a:ext uri="{FF2B5EF4-FFF2-40B4-BE49-F238E27FC236}">
                <a16:creationId xmlns:a16="http://schemas.microsoft.com/office/drawing/2014/main" id="{20E052BD-54C7-2049-8E3B-37D6D15139A3}"/>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1818129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60AC5-8DC4-3543-9731-C196D559E4D2}"/>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A36E6CC9-13D3-7242-B81C-B6438C607713}"/>
              </a:ext>
            </a:extLst>
          </p:cNvPr>
          <p:cNvSpPr>
            <a:spLocks noGrp="1"/>
          </p:cNvSpPr>
          <p:nvPr>
            <p:ph type="dt" sz="half" idx="10"/>
          </p:nvPr>
        </p:nvSpPr>
        <p:spPr/>
        <p:txBody>
          <a:bodyPr/>
          <a:lstStyle/>
          <a:p>
            <a:fld id="{90151945-3EA9-094B-BA6D-E5B14B3C91F1}" type="datetime1">
              <a:rPr lang="en-GB" smtClean="0"/>
              <a:t>15/08/2022</a:t>
            </a:fld>
            <a:endParaRPr lang="en-GB"/>
          </a:p>
        </p:txBody>
      </p:sp>
      <p:sp>
        <p:nvSpPr>
          <p:cNvPr id="4" name="Footer Placeholder 3">
            <a:extLst>
              <a:ext uri="{FF2B5EF4-FFF2-40B4-BE49-F238E27FC236}">
                <a16:creationId xmlns:a16="http://schemas.microsoft.com/office/drawing/2014/main" id="{D636ECFE-675E-2B4B-B1AA-81CC18CAF2B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18CE494-7FB6-E44D-B87C-091850A83F46}"/>
              </a:ext>
            </a:extLst>
          </p:cNvPr>
          <p:cNvSpPr>
            <a:spLocks noGrp="1"/>
          </p:cNvSpPr>
          <p:nvPr>
            <p:ph type="sldNum" sz="quarter" idx="12"/>
          </p:nvPr>
        </p:nvSpPr>
        <p:spPr/>
        <p:txBody>
          <a:bodyPr/>
          <a:lstStyle/>
          <a:p>
            <a:fld id="{223C8A1D-C690-374A-BBAF-BE150B79E8D3}" type="slidenum">
              <a:rPr lang="en-GB" smtClean="0"/>
              <a:t>‹#›</a:t>
            </a:fld>
            <a:endParaRPr lang="en-GB"/>
          </a:p>
        </p:txBody>
      </p:sp>
    </p:spTree>
    <p:extLst>
      <p:ext uri="{BB962C8B-B14F-4D97-AF65-F5344CB8AC3E}">
        <p14:creationId xmlns:p14="http://schemas.microsoft.com/office/powerpoint/2010/main" val="33923970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am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60AC5-8DC4-3543-9731-C196D559E4D2}"/>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A36E6CC9-13D3-7242-B81C-B6438C607713}"/>
              </a:ext>
            </a:extLst>
          </p:cNvPr>
          <p:cNvSpPr>
            <a:spLocks noGrp="1"/>
          </p:cNvSpPr>
          <p:nvPr>
            <p:ph type="dt" sz="half" idx="10"/>
          </p:nvPr>
        </p:nvSpPr>
        <p:spPr/>
        <p:txBody>
          <a:bodyPr/>
          <a:lstStyle/>
          <a:p>
            <a:fld id="{B5659055-3832-3D4D-8548-A581DCEF48C3}" type="datetime1">
              <a:rPr lang="en-GB" smtClean="0"/>
              <a:t>15/08/2022</a:t>
            </a:fld>
            <a:endParaRPr lang="en-GB"/>
          </a:p>
        </p:txBody>
      </p:sp>
      <p:sp>
        <p:nvSpPr>
          <p:cNvPr id="4" name="Footer Placeholder 3">
            <a:extLst>
              <a:ext uri="{FF2B5EF4-FFF2-40B4-BE49-F238E27FC236}">
                <a16:creationId xmlns:a16="http://schemas.microsoft.com/office/drawing/2014/main" id="{D636ECFE-675E-2B4B-B1AA-81CC18CAF2B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18CE494-7FB6-E44D-B87C-091850A83F46}"/>
              </a:ext>
            </a:extLst>
          </p:cNvPr>
          <p:cNvSpPr>
            <a:spLocks noGrp="1"/>
          </p:cNvSpPr>
          <p:nvPr>
            <p:ph type="sldNum" sz="quarter" idx="12"/>
          </p:nvPr>
        </p:nvSpPr>
        <p:spPr/>
        <p:txBody>
          <a:bodyPr/>
          <a:lstStyle/>
          <a:p>
            <a:fld id="{223C8A1D-C690-374A-BBAF-BE150B79E8D3}" type="slidenum">
              <a:rPr lang="en-GB" smtClean="0"/>
              <a:t>‹#›</a:t>
            </a:fld>
            <a:endParaRPr lang="en-GB"/>
          </a:p>
        </p:txBody>
      </p:sp>
      <p:sp>
        <p:nvSpPr>
          <p:cNvPr id="9" name="Picture Placeholder 8">
            <a:extLst>
              <a:ext uri="{FF2B5EF4-FFF2-40B4-BE49-F238E27FC236}">
                <a16:creationId xmlns:a16="http://schemas.microsoft.com/office/drawing/2014/main" id="{6F29CAB4-AF1C-7540-8ABB-4D98C90B591E}"/>
              </a:ext>
            </a:extLst>
          </p:cNvPr>
          <p:cNvSpPr>
            <a:spLocks noGrp="1"/>
          </p:cNvSpPr>
          <p:nvPr>
            <p:ph type="pic" sz="quarter" idx="13"/>
          </p:nvPr>
        </p:nvSpPr>
        <p:spPr>
          <a:xfrm>
            <a:off x="309798" y="1557704"/>
            <a:ext cx="1733550" cy="1733550"/>
          </a:xfrm>
        </p:spPr>
        <p:txBody>
          <a:bodyPr anchor="ctr">
            <a:normAutofit/>
          </a:bodyPr>
          <a:lstStyle>
            <a:lvl1pPr marL="0" indent="0" algn="ctr">
              <a:buNone/>
              <a:defRPr sz="1200"/>
            </a:lvl1pPr>
          </a:lstStyle>
          <a:p>
            <a:endParaRPr lang="en-GB"/>
          </a:p>
        </p:txBody>
      </p:sp>
      <p:sp>
        <p:nvSpPr>
          <p:cNvPr id="11" name="Text Placeholder 10">
            <a:extLst>
              <a:ext uri="{FF2B5EF4-FFF2-40B4-BE49-F238E27FC236}">
                <a16:creationId xmlns:a16="http://schemas.microsoft.com/office/drawing/2014/main" id="{204190B4-E130-A94A-BEB9-2F039D251E5D}"/>
              </a:ext>
            </a:extLst>
          </p:cNvPr>
          <p:cNvSpPr>
            <a:spLocks noGrp="1"/>
          </p:cNvSpPr>
          <p:nvPr>
            <p:ph type="body" sz="quarter" idx="14" hasCustomPrompt="1"/>
          </p:nvPr>
        </p:nvSpPr>
        <p:spPr>
          <a:xfrm>
            <a:off x="2043348" y="1557704"/>
            <a:ext cx="1733550" cy="1733550"/>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600" indent="0">
              <a:buNone/>
              <a:defRPr sz="1150">
                <a:solidFill>
                  <a:schemeClr val="bg2"/>
                </a:solidFill>
              </a:defRPr>
            </a:lvl4pPr>
            <a:lvl5pPr marL="1828800" indent="0">
              <a:buNone/>
              <a:defRPr sz="1150">
                <a:solidFill>
                  <a:schemeClr val="bg2"/>
                </a:solidFill>
              </a:defRPr>
            </a:lvl5pPr>
          </a:lstStyle>
          <a:p>
            <a:pPr lvl="0"/>
            <a:r>
              <a:rPr lang="en-GB"/>
              <a:t>First name</a:t>
            </a:r>
          </a:p>
          <a:p>
            <a:pPr lvl="1"/>
            <a:r>
              <a:rPr lang="en-GB"/>
              <a:t>Last name</a:t>
            </a:r>
          </a:p>
          <a:p>
            <a:pPr lvl="2"/>
            <a:r>
              <a:rPr lang="en-GB"/>
              <a:t>Job title</a:t>
            </a:r>
          </a:p>
        </p:txBody>
      </p:sp>
      <p:sp>
        <p:nvSpPr>
          <p:cNvPr id="15" name="Picture Placeholder 8">
            <a:extLst>
              <a:ext uri="{FF2B5EF4-FFF2-40B4-BE49-F238E27FC236}">
                <a16:creationId xmlns:a16="http://schemas.microsoft.com/office/drawing/2014/main" id="{ED21A41A-63B7-C34D-9D0B-FC9A2218144A}"/>
              </a:ext>
            </a:extLst>
          </p:cNvPr>
          <p:cNvSpPr>
            <a:spLocks noGrp="1"/>
          </p:cNvSpPr>
          <p:nvPr>
            <p:ph type="pic" sz="quarter" idx="15"/>
          </p:nvPr>
        </p:nvSpPr>
        <p:spPr>
          <a:xfrm>
            <a:off x="4418350" y="1557704"/>
            <a:ext cx="1733550" cy="1733550"/>
          </a:xfrm>
        </p:spPr>
        <p:txBody>
          <a:bodyPr anchor="ctr">
            <a:normAutofit/>
          </a:bodyPr>
          <a:lstStyle>
            <a:lvl1pPr marL="0" indent="0" algn="ctr">
              <a:buNone/>
              <a:defRPr sz="1200"/>
            </a:lvl1pPr>
          </a:lstStyle>
          <a:p>
            <a:endParaRPr lang="en-GB"/>
          </a:p>
        </p:txBody>
      </p:sp>
      <p:sp>
        <p:nvSpPr>
          <p:cNvPr id="16" name="Text Placeholder 10">
            <a:extLst>
              <a:ext uri="{FF2B5EF4-FFF2-40B4-BE49-F238E27FC236}">
                <a16:creationId xmlns:a16="http://schemas.microsoft.com/office/drawing/2014/main" id="{3D6A4B64-77FB-1E4C-86CF-A2FD5D14BBCA}"/>
              </a:ext>
            </a:extLst>
          </p:cNvPr>
          <p:cNvSpPr>
            <a:spLocks noGrp="1"/>
          </p:cNvSpPr>
          <p:nvPr>
            <p:ph type="body" sz="quarter" idx="16" hasCustomPrompt="1"/>
          </p:nvPr>
        </p:nvSpPr>
        <p:spPr>
          <a:xfrm>
            <a:off x="6151900" y="1557704"/>
            <a:ext cx="1733550" cy="1733550"/>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600" indent="0">
              <a:buNone/>
              <a:defRPr sz="1150">
                <a:solidFill>
                  <a:schemeClr val="bg2"/>
                </a:solidFill>
              </a:defRPr>
            </a:lvl4pPr>
            <a:lvl5pPr marL="1828800" indent="0">
              <a:buNone/>
              <a:defRPr sz="1150">
                <a:solidFill>
                  <a:schemeClr val="bg2"/>
                </a:solidFill>
              </a:defRPr>
            </a:lvl5pPr>
          </a:lstStyle>
          <a:p>
            <a:pPr lvl="0"/>
            <a:r>
              <a:rPr lang="en-GB"/>
              <a:t>First name</a:t>
            </a:r>
          </a:p>
          <a:p>
            <a:pPr lvl="1"/>
            <a:r>
              <a:rPr lang="en-GB"/>
              <a:t>Last name</a:t>
            </a:r>
          </a:p>
          <a:p>
            <a:pPr lvl="2"/>
            <a:r>
              <a:rPr lang="en-GB"/>
              <a:t>Job title</a:t>
            </a:r>
          </a:p>
        </p:txBody>
      </p:sp>
      <p:sp>
        <p:nvSpPr>
          <p:cNvPr id="19" name="Picture Placeholder 8">
            <a:extLst>
              <a:ext uri="{FF2B5EF4-FFF2-40B4-BE49-F238E27FC236}">
                <a16:creationId xmlns:a16="http://schemas.microsoft.com/office/drawing/2014/main" id="{B6019427-851D-1A44-9F49-172D75933ECD}"/>
              </a:ext>
            </a:extLst>
          </p:cNvPr>
          <p:cNvSpPr>
            <a:spLocks noGrp="1"/>
          </p:cNvSpPr>
          <p:nvPr>
            <p:ph type="pic" sz="quarter" idx="17"/>
          </p:nvPr>
        </p:nvSpPr>
        <p:spPr>
          <a:xfrm>
            <a:off x="8415102" y="1557704"/>
            <a:ext cx="1733550" cy="1733550"/>
          </a:xfrm>
        </p:spPr>
        <p:txBody>
          <a:bodyPr anchor="ctr">
            <a:normAutofit/>
          </a:bodyPr>
          <a:lstStyle>
            <a:lvl1pPr marL="0" indent="0" algn="ctr">
              <a:buNone/>
              <a:defRPr sz="1200"/>
            </a:lvl1pPr>
          </a:lstStyle>
          <a:p>
            <a:endParaRPr lang="en-GB"/>
          </a:p>
        </p:txBody>
      </p:sp>
      <p:sp>
        <p:nvSpPr>
          <p:cNvPr id="20" name="Text Placeholder 10">
            <a:extLst>
              <a:ext uri="{FF2B5EF4-FFF2-40B4-BE49-F238E27FC236}">
                <a16:creationId xmlns:a16="http://schemas.microsoft.com/office/drawing/2014/main" id="{37E92C4B-8AD1-4647-BC3A-1E0DE55FA882}"/>
              </a:ext>
            </a:extLst>
          </p:cNvPr>
          <p:cNvSpPr>
            <a:spLocks noGrp="1"/>
          </p:cNvSpPr>
          <p:nvPr>
            <p:ph type="body" sz="quarter" idx="18" hasCustomPrompt="1"/>
          </p:nvPr>
        </p:nvSpPr>
        <p:spPr>
          <a:xfrm>
            <a:off x="10148652" y="1557704"/>
            <a:ext cx="1733550" cy="1733550"/>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600" indent="0">
              <a:buNone/>
              <a:defRPr sz="1150">
                <a:solidFill>
                  <a:schemeClr val="bg2"/>
                </a:solidFill>
              </a:defRPr>
            </a:lvl4pPr>
            <a:lvl5pPr marL="1828800" indent="0">
              <a:buNone/>
              <a:defRPr sz="1150">
                <a:solidFill>
                  <a:schemeClr val="bg2"/>
                </a:solidFill>
              </a:defRPr>
            </a:lvl5pPr>
          </a:lstStyle>
          <a:p>
            <a:pPr lvl="0"/>
            <a:r>
              <a:rPr lang="en-GB"/>
              <a:t>First name</a:t>
            </a:r>
          </a:p>
          <a:p>
            <a:pPr lvl="1"/>
            <a:r>
              <a:rPr lang="en-GB"/>
              <a:t>Last name</a:t>
            </a:r>
          </a:p>
          <a:p>
            <a:pPr lvl="2"/>
            <a:r>
              <a:rPr lang="en-GB"/>
              <a:t>Job title</a:t>
            </a:r>
          </a:p>
        </p:txBody>
      </p:sp>
      <p:sp>
        <p:nvSpPr>
          <p:cNvPr id="23" name="Picture Placeholder 8">
            <a:extLst>
              <a:ext uri="{FF2B5EF4-FFF2-40B4-BE49-F238E27FC236}">
                <a16:creationId xmlns:a16="http://schemas.microsoft.com/office/drawing/2014/main" id="{01EE1498-6411-B943-9975-A1C45D947282}"/>
              </a:ext>
            </a:extLst>
          </p:cNvPr>
          <p:cNvSpPr>
            <a:spLocks noGrp="1"/>
          </p:cNvSpPr>
          <p:nvPr>
            <p:ph type="pic" sz="quarter" idx="19"/>
          </p:nvPr>
        </p:nvSpPr>
        <p:spPr>
          <a:xfrm>
            <a:off x="309798" y="3673943"/>
            <a:ext cx="1733550" cy="1733550"/>
          </a:xfrm>
        </p:spPr>
        <p:txBody>
          <a:bodyPr anchor="ctr">
            <a:normAutofit/>
          </a:bodyPr>
          <a:lstStyle>
            <a:lvl1pPr marL="0" indent="0" algn="ctr">
              <a:buNone/>
              <a:defRPr sz="1200"/>
            </a:lvl1pPr>
          </a:lstStyle>
          <a:p>
            <a:endParaRPr lang="en-GB"/>
          </a:p>
        </p:txBody>
      </p:sp>
      <p:sp>
        <p:nvSpPr>
          <p:cNvPr id="24" name="Text Placeholder 10">
            <a:extLst>
              <a:ext uri="{FF2B5EF4-FFF2-40B4-BE49-F238E27FC236}">
                <a16:creationId xmlns:a16="http://schemas.microsoft.com/office/drawing/2014/main" id="{BDDBD8A4-0F16-6D40-ADF1-85BB21D5B519}"/>
              </a:ext>
            </a:extLst>
          </p:cNvPr>
          <p:cNvSpPr>
            <a:spLocks noGrp="1"/>
          </p:cNvSpPr>
          <p:nvPr>
            <p:ph type="body" sz="quarter" idx="20" hasCustomPrompt="1"/>
          </p:nvPr>
        </p:nvSpPr>
        <p:spPr>
          <a:xfrm>
            <a:off x="2043348" y="3673943"/>
            <a:ext cx="1733550" cy="1733550"/>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600" indent="0">
              <a:buNone/>
              <a:defRPr sz="1150">
                <a:solidFill>
                  <a:schemeClr val="bg2"/>
                </a:solidFill>
              </a:defRPr>
            </a:lvl4pPr>
            <a:lvl5pPr marL="1828800" indent="0">
              <a:buNone/>
              <a:defRPr sz="1150">
                <a:solidFill>
                  <a:schemeClr val="bg2"/>
                </a:solidFill>
              </a:defRPr>
            </a:lvl5pPr>
          </a:lstStyle>
          <a:p>
            <a:pPr lvl="0"/>
            <a:r>
              <a:rPr lang="en-GB"/>
              <a:t>First name</a:t>
            </a:r>
          </a:p>
          <a:p>
            <a:pPr lvl="1"/>
            <a:r>
              <a:rPr lang="en-GB"/>
              <a:t>Last name</a:t>
            </a:r>
          </a:p>
          <a:p>
            <a:pPr lvl="2"/>
            <a:r>
              <a:rPr lang="en-GB"/>
              <a:t>Job title</a:t>
            </a:r>
          </a:p>
        </p:txBody>
      </p:sp>
      <p:sp>
        <p:nvSpPr>
          <p:cNvPr id="27" name="Picture Placeholder 8">
            <a:extLst>
              <a:ext uri="{FF2B5EF4-FFF2-40B4-BE49-F238E27FC236}">
                <a16:creationId xmlns:a16="http://schemas.microsoft.com/office/drawing/2014/main" id="{5B1DE1DB-7F91-EB41-8A2E-A7ED9EA043DB}"/>
              </a:ext>
            </a:extLst>
          </p:cNvPr>
          <p:cNvSpPr>
            <a:spLocks noGrp="1"/>
          </p:cNvSpPr>
          <p:nvPr>
            <p:ph type="pic" sz="quarter" idx="21"/>
          </p:nvPr>
        </p:nvSpPr>
        <p:spPr>
          <a:xfrm>
            <a:off x="4418350" y="3673943"/>
            <a:ext cx="1733550" cy="1733550"/>
          </a:xfrm>
        </p:spPr>
        <p:txBody>
          <a:bodyPr anchor="ctr">
            <a:normAutofit/>
          </a:bodyPr>
          <a:lstStyle>
            <a:lvl1pPr marL="0" indent="0" algn="ctr">
              <a:buNone/>
              <a:defRPr sz="1200"/>
            </a:lvl1pPr>
          </a:lstStyle>
          <a:p>
            <a:endParaRPr lang="en-GB"/>
          </a:p>
        </p:txBody>
      </p:sp>
      <p:sp>
        <p:nvSpPr>
          <p:cNvPr id="28" name="Text Placeholder 10">
            <a:extLst>
              <a:ext uri="{FF2B5EF4-FFF2-40B4-BE49-F238E27FC236}">
                <a16:creationId xmlns:a16="http://schemas.microsoft.com/office/drawing/2014/main" id="{39CA0B7D-3FA4-284D-91A9-8DEB7748104A}"/>
              </a:ext>
            </a:extLst>
          </p:cNvPr>
          <p:cNvSpPr>
            <a:spLocks noGrp="1"/>
          </p:cNvSpPr>
          <p:nvPr>
            <p:ph type="body" sz="quarter" idx="22" hasCustomPrompt="1"/>
          </p:nvPr>
        </p:nvSpPr>
        <p:spPr>
          <a:xfrm>
            <a:off x="6151900" y="3673943"/>
            <a:ext cx="1733550" cy="1733550"/>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600" indent="0">
              <a:buNone/>
              <a:defRPr sz="1150">
                <a:solidFill>
                  <a:schemeClr val="bg2"/>
                </a:solidFill>
              </a:defRPr>
            </a:lvl4pPr>
            <a:lvl5pPr marL="1828800" indent="0">
              <a:buNone/>
              <a:defRPr sz="1150">
                <a:solidFill>
                  <a:schemeClr val="bg2"/>
                </a:solidFill>
              </a:defRPr>
            </a:lvl5pPr>
          </a:lstStyle>
          <a:p>
            <a:pPr lvl="0"/>
            <a:r>
              <a:rPr lang="en-GB"/>
              <a:t>First name</a:t>
            </a:r>
          </a:p>
          <a:p>
            <a:pPr lvl="1"/>
            <a:r>
              <a:rPr lang="en-GB"/>
              <a:t>Last name</a:t>
            </a:r>
          </a:p>
          <a:p>
            <a:pPr lvl="2"/>
            <a:r>
              <a:rPr lang="en-GB"/>
              <a:t>Job title</a:t>
            </a:r>
          </a:p>
        </p:txBody>
      </p:sp>
      <p:sp>
        <p:nvSpPr>
          <p:cNvPr id="31" name="Picture Placeholder 8">
            <a:extLst>
              <a:ext uri="{FF2B5EF4-FFF2-40B4-BE49-F238E27FC236}">
                <a16:creationId xmlns:a16="http://schemas.microsoft.com/office/drawing/2014/main" id="{9B8A93CA-8938-664E-A4CC-9BB3FE98245B}"/>
              </a:ext>
            </a:extLst>
          </p:cNvPr>
          <p:cNvSpPr>
            <a:spLocks noGrp="1"/>
          </p:cNvSpPr>
          <p:nvPr>
            <p:ph type="pic" sz="quarter" idx="23"/>
          </p:nvPr>
        </p:nvSpPr>
        <p:spPr>
          <a:xfrm>
            <a:off x="8415102" y="3673943"/>
            <a:ext cx="1733550" cy="1733550"/>
          </a:xfrm>
        </p:spPr>
        <p:txBody>
          <a:bodyPr anchor="ctr">
            <a:normAutofit/>
          </a:bodyPr>
          <a:lstStyle>
            <a:lvl1pPr marL="0" indent="0" algn="ctr">
              <a:buNone/>
              <a:defRPr sz="1200"/>
            </a:lvl1pPr>
          </a:lstStyle>
          <a:p>
            <a:endParaRPr lang="en-GB"/>
          </a:p>
        </p:txBody>
      </p:sp>
      <p:sp>
        <p:nvSpPr>
          <p:cNvPr id="32" name="Text Placeholder 10">
            <a:extLst>
              <a:ext uri="{FF2B5EF4-FFF2-40B4-BE49-F238E27FC236}">
                <a16:creationId xmlns:a16="http://schemas.microsoft.com/office/drawing/2014/main" id="{44DDD62C-EFA2-F543-A265-BD9713CD628A}"/>
              </a:ext>
            </a:extLst>
          </p:cNvPr>
          <p:cNvSpPr>
            <a:spLocks noGrp="1"/>
          </p:cNvSpPr>
          <p:nvPr>
            <p:ph type="body" sz="quarter" idx="24" hasCustomPrompt="1"/>
          </p:nvPr>
        </p:nvSpPr>
        <p:spPr>
          <a:xfrm>
            <a:off x="10148652" y="3673943"/>
            <a:ext cx="1733550" cy="1733550"/>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600" indent="0">
              <a:buNone/>
              <a:defRPr sz="1150">
                <a:solidFill>
                  <a:schemeClr val="bg2"/>
                </a:solidFill>
              </a:defRPr>
            </a:lvl4pPr>
            <a:lvl5pPr marL="1828800" indent="0">
              <a:buNone/>
              <a:defRPr sz="1150">
                <a:solidFill>
                  <a:schemeClr val="bg2"/>
                </a:solidFill>
              </a:defRPr>
            </a:lvl5pPr>
          </a:lstStyle>
          <a:p>
            <a:pPr lvl="0"/>
            <a:r>
              <a:rPr lang="en-GB"/>
              <a:t>First name</a:t>
            </a:r>
          </a:p>
          <a:p>
            <a:pPr lvl="1"/>
            <a:r>
              <a:rPr lang="en-GB"/>
              <a:t>Last name</a:t>
            </a:r>
          </a:p>
          <a:p>
            <a:pPr lvl="2"/>
            <a:r>
              <a:rPr lang="en-GB"/>
              <a:t>Job title</a:t>
            </a:r>
          </a:p>
        </p:txBody>
      </p:sp>
    </p:spTree>
    <p:extLst>
      <p:ext uri="{BB962C8B-B14F-4D97-AF65-F5344CB8AC3E}">
        <p14:creationId xmlns:p14="http://schemas.microsoft.com/office/powerpoint/2010/main" val="1934309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BAF727-9CD9-BC4D-BC7C-52823FEBE7E0}"/>
              </a:ext>
            </a:extLst>
          </p:cNvPr>
          <p:cNvSpPr>
            <a:spLocks noGrp="1"/>
          </p:cNvSpPr>
          <p:nvPr>
            <p:ph type="dt" sz="half" idx="10"/>
          </p:nvPr>
        </p:nvSpPr>
        <p:spPr/>
        <p:txBody>
          <a:bodyPr/>
          <a:lstStyle/>
          <a:p>
            <a:fld id="{5F366BF2-B8DC-594A-A066-A40CEF1910DD}" type="datetime1">
              <a:rPr lang="en-GB" smtClean="0"/>
              <a:t>15/08/2022</a:t>
            </a:fld>
            <a:endParaRPr lang="en-GB"/>
          </a:p>
        </p:txBody>
      </p:sp>
      <p:sp>
        <p:nvSpPr>
          <p:cNvPr id="3" name="Footer Placeholder 2">
            <a:extLst>
              <a:ext uri="{FF2B5EF4-FFF2-40B4-BE49-F238E27FC236}">
                <a16:creationId xmlns:a16="http://schemas.microsoft.com/office/drawing/2014/main" id="{53F39CA4-991B-2A4E-8264-2063987376E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46E83C0-8193-684C-9732-9F570DA50ADF}"/>
              </a:ext>
            </a:extLst>
          </p:cNvPr>
          <p:cNvSpPr>
            <a:spLocks noGrp="1"/>
          </p:cNvSpPr>
          <p:nvPr>
            <p:ph type="sldNum" sz="quarter" idx="12"/>
          </p:nvPr>
        </p:nvSpPr>
        <p:spPr/>
        <p:txBody>
          <a:bodyPr/>
          <a:lstStyle/>
          <a:p>
            <a:fld id="{223C8A1D-C690-374A-BBAF-BE150B79E8D3}" type="slidenum">
              <a:rPr lang="en-GB" smtClean="0"/>
              <a:t>‹#›</a:t>
            </a:fld>
            <a:endParaRPr lang="en-GB"/>
          </a:p>
        </p:txBody>
      </p:sp>
      <p:pic>
        <p:nvPicPr>
          <p:cNvPr id="5" name="Graphic 4">
            <a:extLst>
              <a:ext uri="{FF2B5EF4-FFF2-40B4-BE49-F238E27FC236}">
                <a16:creationId xmlns:a16="http://schemas.microsoft.com/office/drawing/2014/main" id="{50F10511-4810-C44C-B80F-5045D417163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9798" y="6334568"/>
            <a:ext cx="1222298" cy="280410"/>
          </a:xfrm>
          <a:prstGeom prst="rect">
            <a:avLst/>
          </a:prstGeom>
        </p:spPr>
      </p:pic>
    </p:spTree>
    <p:extLst>
      <p:ext uri="{BB962C8B-B14F-4D97-AF65-F5344CB8AC3E}">
        <p14:creationId xmlns:p14="http://schemas.microsoft.com/office/powerpoint/2010/main" val="302777045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962400-6D40-C440-BFDF-7221724C6AE6}"/>
              </a:ext>
            </a:extLst>
          </p:cNvPr>
          <p:cNvSpPr>
            <a:spLocks noGrp="1"/>
          </p:cNvSpPr>
          <p:nvPr>
            <p:ph idx="1"/>
          </p:nvPr>
        </p:nvSpPr>
        <p:spPr>
          <a:xfrm>
            <a:off x="5183188" y="987425"/>
            <a:ext cx="6699014" cy="5222875"/>
          </a:xfrm>
        </p:spPr>
        <p:txBody>
          <a:bodyPr lIns="0" tIns="0" rIns="0" bIns="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48A8BDB1-01A6-D74A-AFA7-9D45F901558F}"/>
              </a:ext>
            </a:extLst>
          </p:cNvPr>
          <p:cNvSpPr>
            <a:spLocks noGrp="1"/>
          </p:cNvSpPr>
          <p:nvPr>
            <p:ph type="body" sz="half" idx="2"/>
          </p:nvPr>
        </p:nvSpPr>
        <p:spPr>
          <a:xfrm>
            <a:off x="309798" y="987425"/>
            <a:ext cx="4462227" cy="5154705"/>
          </a:xfrm>
        </p:spPr>
        <p:txBody>
          <a:bodyPr lIns="0" tIns="0" rIns="0" bIns="0">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55E0076-8B2F-A848-8811-70961D99E4BC}"/>
              </a:ext>
            </a:extLst>
          </p:cNvPr>
          <p:cNvSpPr>
            <a:spLocks noGrp="1"/>
          </p:cNvSpPr>
          <p:nvPr>
            <p:ph type="dt" sz="half" idx="10"/>
          </p:nvPr>
        </p:nvSpPr>
        <p:spPr/>
        <p:txBody>
          <a:bodyPr/>
          <a:lstStyle/>
          <a:p>
            <a:fld id="{32B7F309-9A78-414E-90BF-A8D1DBE0D2CC}" type="datetime1">
              <a:rPr lang="en-GB" smtClean="0"/>
              <a:t>15/08/2022</a:t>
            </a:fld>
            <a:endParaRPr lang="en-GB"/>
          </a:p>
        </p:txBody>
      </p:sp>
      <p:sp>
        <p:nvSpPr>
          <p:cNvPr id="6" name="Footer Placeholder 5">
            <a:extLst>
              <a:ext uri="{FF2B5EF4-FFF2-40B4-BE49-F238E27FC236}">
                <a16:creationId xmlns:a16="http://schemas.microsoft.com/office/drawing/2014/main" id="{7A200824-FE70-AB4B-99AC-3A3B9279E93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A4348B9-52FF-4346-AE1B-368F75E0A480}"/>
              </a:ext>
            </a:extLst>
          </p:cNvPr>
          <p:cNvSpPr>
            <a:spLocks noGrp="1"/>
          </p:cNvSpPr>
          <p:nvPr>
            <p:ph type="sldNum" sz="quarter" idx="12"/>
          </p:nvPr>
        </p:nvSpPr>
        <p:spPr/>
        <p:txBody>
          <a:bodyPr/>
          <a:lstStyle/>
          <a:p>
            <a:fld id="{223C8A1D-C690-374A-BBAF-BE150B79E8D3}" type="slidenum">
              <a:rPr lang="en-GB" smtClean="0"/>
              <a:t>‹#›</a:t>
            </a:fld>
            <a:endParaRPr lang="en-GB"/>
          </a:p>
        </p:txBody>
      </p:sp>
      <p:sp>
        <p:nvSpPr>
          <p:cNvPr id="8" name="Title 7">
            <a:extLst>
              <a:ext uri="{FF2B5EF4-FFF2-40B4-BE49-F238E27FC236}">
                <a16:creationId xmlns:a16="http://schemas.microsoft.com/office/drawing/2014/main" id="{24426294-6EB9-6743-8DB9-656810FE29CF}"/>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36931350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C590C5F-2AE4-B74A-9EA9-07E16363A9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BB5A8B5-07AC-DE42-847D-71C14379AB63}"/>
              </a:ext>
            </a:extLst>
          </p:cNvPr>
          <p:cNvSpPr>
            <a:spLocks noGrp="1"/>
          </p:cNvSpPr>
          <p:nvPr>
            <p:ph type="body" sz="half" idx="2"/>
          </p:nvPr>
        </p:nvSpPr>
        <p:spPr>
          <a:xfrm>
            <a:off x="309798" y="987425"/>
            <a:ext cx="4462227" cy="4881563"/>
          </a:xfrm>
        </p:spPr>
        <p:txBody>
          <a:bodyPr lIns="0" tIns="0" rIns="0" bIns="0">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AADEE1-76CC-284D-BD86-4C3847731260}"/>
              </a:ext>
            </a:extLst>
          </p:cNvPr>
          <p:cNvSpPr>
            <a:spLocks noGrp="1"/>
          </p:cNvSpPr>
          <p:nvPr>
            <p:ph type="dt" sz="half" idx="10"/>
          </p:nvPr>
        </p:nvSpPr>
        <p:spPr/>
        <p:txBody>
          <a:bodyPr/>
          <a:lstStyle/>
          <a:p>
            <a:fld id="{D634B2A3-02A8-1C42-8057-79BA64AFF0A9}" type="datetime1">
              <a:rPr lang="en-GB" smtClean="0"/>
              <a:t>15/08/2022</a:t>
            </a:fld>
            <a:endParaRPr lang="en-GB"/>
          </a:p>
        </p:txBody>
      </p:sp>
      <p:sp>
        <p:nvSpPr>
          <p:cNvPr id="6" name="Footer Placeholder 5">
            <a:extLst>
              <a:ext uri="{FF2B5EF4-FFF2-40B4-BE49-F238E27FC236}">
                <a16:creationId xmlns:a16="http://schemas.microsoft.com/office/drawing/2014/main" id="{66048DD7-1C29-B549-A858-21DEC164A1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C1E3E8B-78FC-6F47-A5D9-23FF168B97AE}"/>
              </a:ext>
            </a:extLst>
          </p:cNvPr>
          <p:cNvSpPr>
            <a:spLocks noGrp="1"/>
          </p:cNvSpPr>
          <p:nvPr>
            <p:ph type="sldNum" sz="quarter" idx="12"/>
          </p:nvPr>
        </p:nvSpPr>
        <p:spPr/>
        <p:txBody>
          <a:bodyPr/>
          <a:lstStyle/>
          <a:p>
            <a:fld id="{223C8A1D-C690-374A-BBAF-BE150B79E8D3}" type="slidenum">
              <a:rPr lang="en-GB" smtClean="0"/>
              <a:t>‹#›</a:t>
            </a:fld>
            <a:endParaRPr lang="en-GB"/>
          </a:p>
        </p:txBody>
      </p:sp>
      <p:sp>
        <p:nvSpPr>
          <p:cNvPr id="8" name="Title 7">
            <a:extLst>
              <a:ext uri="{FF2B5EF4-FFF2-40B4-BE49-F238E27FC236}">
                <a16:creationId xmlns:a16="http://schemas.microsoft.com/office/drawing/2014/main" id="{4F26AA9F-8A21-D647-800C-D530850CAE07}"/>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1470224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Slide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6" name="Freeform 75">
            <a:extLst>
              <a:ext uri="{FF2B5EF4-FFF2-40B4-BE49-F238E27FC236}">
                <a16:creationId xmlns:a16="http://schemas.microsoft.com/office/drawing/2014/main" id="{1655B42D-6291-5D4E-B9CC-8B8FF50C6EB1}"/>
              </a:ext>
            </a:extLst>
          </p:cNvPr>
          <p:cNvSpPr/>
          <p:nvPr userDrawn="1"/>
        </p:nvSpPr>
        <p:spPr>
          <a:xfrm>
            <a:off x="6082642" y="703780"/>
            <a:ext cx="6366" cy="6154220"/>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a:p>
        </p:txBody>
      </p:sp>
      <p:sp>
        <p:nvSpPr>
          <p:cNvPr id="77" name="Date Placeholder 3">
            <a:extLst>
              <a:ext uri="{FF2B5EF4-FFF2-40B4-BE49-F238E27FC236}">
                <a16:creationId xmlns:a16="http://schemas.microsoft.com/office/drawing/2014/main" id="{3A696D3B-5C80-1547-8954-C7BDB754A58B}"/>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F9944797-CA36-A54E-9242-208F8D0FC215}" type="datetime1">
              <a:rPr lang="en-GB" smtClean="0"/>
              <a:t>15/08/2022</a:t>
            </a:fld>
            <a:endParaRPr lang="en-GB"/>
          </a:p>
        </p:txBody>
      </p:sp>
      <p:sp>
        <p:nvSpPr>
          <p:cNvPr id="78" name="Footer Placeholder 4">
            <a:extLst>
              <a:ext uri="{FF2B5EF4-FFF2-40B4-BE49-F238E27FC236}">
                <a16:creationId xmlns:a16="http://schemas.microsoft.com/office/drawing/2014/main" id="{45EE5062-5412-9A42-8E66-218332A1B07B}"/>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80" name="Text Placeholder 42">
            <a:extLst>
              <a:ext uri="{FF2B5EF4-FFF2-40B4-BE49-F238E27FC236}">
                <a16:creationId xmlns:a16="http://schemas.microsoft.com/office/drawing/2014/main" id="{53BBB0DA-1CF9-AB41-BFEE-62F51805E222}"/>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15653" y="772020"/>
            <a:ext cx="6076347" cy="6076347"/>
          </a:xfrm>
          <a:prstGeom prst="rect">
            <a:avLst/>
          </a:prstGeom>
        </p:spPr>
      </p:pic>
      <p:pic>
        <p:nvPicPr>
          <p:cNvPr id="13" name="Graphic 12">
            <a:extLst>
              <a:ext uri="{FF2B5EF4-FFF2-40B4-BE49-F238E27FC236}">
                <a16:creationId xmlns:a16="http://schemas.microsoft.com/office/drawing/2014/main" id="{5D9CCE70-A690-0743-B9C2-9648DEA264EF}"/>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56990109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E963F-1113-B749-8699-9E7479C69296}"/>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10215747-6A72-414D-B8FE-FD8CB71D0E8B}"/>
              </a:ext>
            </a:extLst>
          </p:cNvPr>
          <p:cNvSpPr>
            <a:spLocks noGrp="1"/>
          </p:cNvSpPr>
          <p:nvPr>
            <p:ph type="dt" sz="half" idx="10"/>
          </p:nvPr>
        </p:nvSpPr>
        <p:spPr/>
        <p:txBody>
          <a:bodyPr/>
          <a:lstStyle/>
          <a:p>
            <a:fld id="{9C72A760-8D58-774E-B6FB-EBB934DB7554}" type="datetime1">
              <a:rPr lang="en-GB" smtClean="0"/>
              <a:t>15/08/2022</a:t>
            </a:fld>
            <a:endParaRPr lang="en-GB"/>
          </a:p>
        </p:txBody>
      </p:sp>
      <p:sp>
        <p:nvSpPr>
          <p:cNvPr id="4" name="Footer Placeholder 3">
            <a:extLst>
              <a:ext uri="{FF2B5EF4-FFF2-40B4-BE49-F238E27FC236}">
                <a16:creationId xmlns:a16="http://schemas.microsoft.com/office/drawing/2014/main" id="{73F25DBD-D389-6242-BE69-3BEE9F59AD4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BDC0048-80D0-B840-B9F8-15698FE971EF}"/>
              </a:ext>
            </a:extLst>
          </p:cNvPr>
          <p:cNvSpPr>
            <a:spLocks noGrp="1"/>
          </p:cNvSpPr>
          <p:nvPr>
            <p:ph type="sldNum" sz="quarter" idx="12"/>
          </p:nvPr>
        </p:nvSpPr>
        <p:spPr/>
        <p:txBody>
          <a:bodyPr/>
          <a:lstStyle/>
          <a:p>
            <a:fld id="{223C8A1D-C690-374A-BBAF-BE150B79E8D3}" type="slidenum">
              <a:rPr lang="en-GB" smtClean="0"/>
              <a:pPr/>
              <a:t>‹#›</a:t>
            </a:fld>
            <a:endParaRPr lang="en-GB"/>
          </a:p>
        </p:txBody>
      </p:sp>
    </p:spTree>
    <p:extLst>
      <p:ext uri="{BB962C8B-B14F-4D97-AF65-F5344CB8AC3E}">
        <p14:creationId xmlns:p14="http://schemas.microsoft.com/office/powerpoint/2010/main" val="1597320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lide 4">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6" name="Freeform 75">
            <a:extLst>
              <a:ext uri="{FF2B5EF4-FFF2-40B4-BE49-F238E27FC236}">
                <a16:creationId xmlns:a16="http://schemas.microsoft.com/office/drawing/2014/main" id="{1655B42D-6291-5D4E-B9CC-8B8FF50C6EB1}"/>
              </a:ext>
            </a:extLst>
          </p:cNvPr>
          <p:cNvSpPr/>
          <p:nvPr userDrawn="1"/>
        </p:nvSpPr>
        <p:spPr>
          <a:xfrm>
            <a:off x="6082642" y="703780"/>
            <a:ext cx="6366" cy="6154220"/>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a:p>
        </p:txBody>
      </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6082642" y="703535"/>
            <a:ext cx="6109358" cy="6154220"/>
          </a:xfrm>
        </p:spPr>
        <p:txBody>
          <a:bodyPr anchor="ctr"/>
          <a:lstStyle>
            <a:lvl1pPr algn="ctr">
              <a:defRPr/>
            </a:lvl1pPr>
          </a:lstStyle>
          <a:p>
            <a:endParaRPr lang="en-GB"/>
          </a:p>
        </p:txBody>
      </p:sp>
      <p:sp>
        <p:nvSpPr>
          <p:cNvPr id="12" name="Date Placeholder 3">
            <a:extLst>
              <a:ext uri="{FF2B5EF4-FFF2-40B4-BE49-F238E27FC236}">
                <a16:creationId xmlns:a16="http://schemas.microsoft.com/office/drawing/2014/main" id="{5D75D81D-9C6D-8141-843D-120FB3E55A41}"/>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77BE763C-7FED-244E-82A4-C21B4BA472EC}" type="datetime1">
              <a:rPr lang="en-GB" smtClean="0"/>
              <a:t>15/08/2022</a:t>
            </a:fld>
            <a:endParaRPr lang="en-GB"/>
          </a:p>
        </p:txBody>
      </p:sp>
      <p:sp>
        <p:nvSpPr>
          <p:cNvPr id="13" name="Footer Placeholder 4">
            <a:extLst>
              <a:ext uri="{FF2B5EF4-FFF2-40B4-BE49-F238E27FC236}">
                <a16:creationId xmlns:a16="http://schemas.microsoft.com/office/drawing/2014/main" id="{D2EBBB99-4D25-B146-A988-FAD44B184B20}"/>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15" name="Text Placeholder 42">
            <a:extLst>
              <a:ext uri="{FF2B5EF4-FFF2-40B4-BE49-F238E27FC236}">
                <a16:creationId xmlns:a16="http://schemas.microsoft.com/office/drawing/2014/main" id="{80D32C0E-EFEF-3C4A-8036-5592C7869C52}"/>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pic>
        <p:nvPicPr>
          <p:cNvPr id="14" name="Graphic 13">
            <a:extLst>
              <a:ext uri="{FF2B5EF4-FFF2-40B4-BE49-F238E27FC236}">
                <a16:creationId xmlns:a16="http://schemas.microsoft.com/office/drawing/2014/main" id="{F45A6211-4265-D046-832C-07CC52C997A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1656971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Slide 5">
    <p:bg>
      <p:bgPr>
        <a:solidFill>
          <a:srgbClr val="00B4A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6" name="Freeform 75">
            <a:extLst>
              <a:ext uri="{FF2B5EF4-FFF2-40B4-BE49-F238E27FC236}">
                <a16:creationId xmlns:a16="http://schemas.microsoft.com/office/drawing/2014/main" id="{1655B42D-6291-5D4E-B9CC-8B8FF50C6EB1}"/>
              </a:ext>
            </a:extLst>
          </p:cNvPr>
          <p:cNvSpPr/>
          <p:nvPr userDrawn="1"/>
        </p:nvSpPr>
        <p:spPr>
          <a:xfrm>
            <a:off x="6082642" y="703780"/>
            <a:ext cx="6366" cy="6154220"/>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a:p>
        </p:txBody>
      </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6082642" y="703535"/>
            <a:ext cx="6109358" cy="6154220"/>
          </a:xfrm>
        </p:spPr>
        <p:txBody>
          <a:bodyPr anchor="ctr"/>
          <a:lstStyle>
            <a:lvl1pPr algn="ctr">
              <a:defRPr/>
            </a:lvl1pPr>
          </a:lstStyle>
          <a:p>
            <a:endParaRPr lang="en-GB"/>
          </a:p>
        </p:txBody>
      </p:sp>
      <p:sp>
        <p:nvSpPr>
          <p:cNvPr id="12" name="Date Placeholder 3">
            <a:extLst>
              <a:ext uri="{FF2B5EF4-FFF2-40B4-BE49-F238E27FC236}">
                <a16:creationId xmlns:a16="http://schemas.microsoft.com/office/drawing/2014/main" id="{5D75D81D-9C6D-8141-843D-120FB3E55A41}"/>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D9953351-230A-B447-9CE4-8AD88F06B66E}" type="datetime1">
              <a:rPr lang="en-GB" smtClean="0"/>
              <a:t>15/08/2022</a:t>
            </a:fld>
            <a:endParaRPr lang="en-GB"/>
          </a:p>
        </p:txBody>
      </p:sp>
      <p:sp>
        <p:nvSpPr>
          <p:cNvPr id="13" name="Footer Placeholder 4">
            <a:extLst>
              <a:ext uri="{FF2B5EF4-FFF2-40B4-BE49-F238E27FC236}">
                <a16:creationId xmlns:a16="http://schemas.microsoft.com/office/drawing/2014/main" id="{D2EBBB99-4D25-B146-A988-FAD44B184B20}"/>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15" name="Text Placeholder 42">
            <a:extLst>
              <a:ext uri="{FF2B5EF4-FFF2-40B4-BE49-F238E27FC236}">
                <a16:creationId xmlns:a16="http://schemas.microsoft.com/office/drawing/2014/main" id="{80D32C0E-EFEF-3C4A-8036-5592C7869C52}"/>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pic>
        <p:nvPicPr>
          <p:cNvPr id="14" name="Graphic 13">
            <a:extLst>
              <a:ext uri="{FF2B5EF4-FFF2-40B4-BE49-F238E27FC236}">
                <a16:creationId xmlns:a16="http://schemas.microsoft.com/office/drawing/2014/main" id="{98A69987-F7CA-B44F-ABAE-2E069FDE4FF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171338314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2.sv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21" Type="http://schemas.openxmlformats.org/officeDocument/2006/relationships/slideLayout" Target="../slideLayouts/slideLayout57.xml"/><Relationship Id="rId34" Type="http://schemas.openxmlformats.org/officeDocument/2006/relationships/slideLayout" Target="../slideLayouts/slideLayout70.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33" Type="http://schemas.openxmlformats.org/officeDocument/2006/relationships/slideLayout" Target="../slideLayouts/slideLayout69.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slideLayout" Target="../slideLayouts/slideLayout65.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32" Type="http://schemas.openxmlformats.org/officeDocument/2006/relationships/slideLayout" Target="../slideLayouts/slideLayout68.xml"/><Relationship Id="rId37" Type="http://schemas.openxmlformats.org/officeDocument/2006/relationships/image" Target="../media/image10.svg"/><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slideLayout" Target="../slideLayouts/slideLayout64.xml"/><Relationship Id="rId36" Type="http://schemas.openxmlformats.org/officeDocument/2006/relationships/image" Target="../media/image9.png"/><Relationship Id="rId10" Type="http://schemas.openxmlformats.org/officeDocument/2006/relationships/slideLayout" Target="../slideLayouts/slideLayout46.xml"/><Relationship Id="rId19" Type="http://schemas.openxmlformats.org/officeDocument/2006/relationships/slideLayout" Target="../slideLayouts/slideLayout55.xml"/><Relationship Id="rId31" Type="http://schemas.openxmlformats.org/officeDocument/2006/relationships/slideLayout" Target="../slideLayouts/slideLayout67.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 Id="rId30" Type="http://schemas.openxmlformats.org/officeDocument/2006/relationships/slideLayout" Target="../slideLayouts/slideLayout66.xml"/><Relationship Id="rId35" Type="http://schemas.openxmlformats.org/officeDocument/2006/relationships/theme" Target="../theme/theme2.xml"/><Relationship Id="rId8" Type="http://schemas.openxmlformats.org/officeDocument/2006/relationships/slideLayout" Target="../slideLayouts/slideLayout44.xml"/><Relationship Id="rId3"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B400DB-B5C0-A043-BB71-790D59106CA7}"/>
              </a:ext>
            </a:extLst>
          </p:cNvPr>
          <p:cNvGrpSpPr/>
          <p:nvPr userDrawn="1"/>
        </p:nvGrpSpPr>
        <p:grpSpPr>
          <a:xfrm>
            <a:off x="0" y="305303"/>
            <a:ext cx="12192000" cy="398477"/>
            <a:chOff x="4538444" y="318053"/>
            <a:chExt cx="2709644" cy="398477"/>
          </a:xfrm>
        </p:grpSpPr>
        <p:cxnSp>
          <p:nvCxnSpPr>
            <p:cNvPr id="19" name="Straight Connector 18">
              <a:extLst>
                <a:ext uri="{FF2B5EF4-FFF2-40B4-BE49-F238E27FC236}">
                  <a16:creationId xmlns:a16="http://schemas.microsoft.com/office/drawing/2014/main" id="{42C6D31E-9EF5-DE4A-B7ED-93A282EFC0CC}"/>
                </a:ext>
              </a:extLst>
            </p:cNvPr>
            <p:cNvCxnSpPr/>
            <p:nvPr userDrawn="1"/>
          </p:nvCxnSpPr>
          <p:spPr>
            <a:xfrm>
              <a:off x="4538444" y="318053"/>
              <a:ext cx="270964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876258C-AB7A-5648-A79F-BEE0EDBEA7C4}"/>
                </a:ext>
              </a:extLst>
            </p:cNvPr>
            <p:cNvCxnSpPr/>
            <p:nvPr userDrawn="1"/>
          </p:nvCxnSpPr>
          <p:spPr>
            <a:xfrm>
              <a:off x="4538444" y="716530"/>
              <a:ext cx="270964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Placeholder 1">
            <a:extLst>
              <a:ext uri="{FF2B5EF4-FFF2-40B4-BE49-F238E27FC236}">
                <a16:creationId xmlns:a16="http://schemas.microsoft.com/office/drawing/2014/main" id="{0D336530-6A5B-F848-B531-1E78891D7B24}"/>
              </a:ext>
            </a:extLst>
          </p:cNvPr>
          <p:cNvSpPr>
            <a:spLocks noGrp="1"/>
          </p:cNvSpPr>
          <p:nvPr>
            <p:ph type="title"/>
          </p:nvPr>
        </p:nvSpPr>
        <p:spPr>
          <a:xfrm>
            <a:off x="309798" y="400237"/>
            <a:ext cx="3624778" cy="208610"/>
          </a:xfrm>
          <a:prstGeom prst="rect">
            <a:avLst/>
          </a:prstGeom>
        </p:spPr>
        <p:txBody>
          <a:bodyPr vert="horz" lIns="0" tIns="0" rIns="0" bIns="0" rtlCol="0" anchor="ctr">
            <a:noAutofit/>
          </a:bodyPr>
          <a:lstStyle/>
          <a:p>
            <a:r>
              <a:rPr lang="en-GB"/>
              <a:t>Click to edit Master title style</a:t>
            </a:r>
          </a:p>
        </p:txBody>
      </p:sp>
      <p:sp>
        <p:nvSpPr>
          <p:cNvPr id="3" name="Text Placeholder 2">
            <a:extLst>
              <a:ext uri="{FF2B5EF4-FFF2-40B4-BE49-F238E27FC236}">
                <a16:creationId xmlns:a16="http://schemas.microsoft.com/office/drawing/2014/main" id="{169869F2-E028-3345-8990-DF58BF701219}"/>
              </a:ext>
            </a:extLst>
          </p:cNvPr>
          <p:cNvSpPr>
            <a:spLocks noGrp="1"/>
          </p:cNvSpPr>
          <p:nvPr>
            <p:ph type="body" idx="1"/>
          </p:nvPr>
        </p:nvSpPr>
        <p:spPr>
          <a:xfrm>
            <a:off x="309798" y="1825625"/>
            <a:ext cx="11572404"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00F16AD-C6DE-BA44-9299-0ED9DAE3F52D}"/>
              </a:ext>
            </a:extLst>
          </p:cNvPr>
          <p:cNvSpPr>
            <a:spLocks noGrp="1"/>
          </p:cNvSpPr>
          <p:nvPr>
            <p:ph type="dt" sz="half" idx="2"/>
          </p:nvPr>
        </p:nvSpPr>
        <p:spPr>
          <a:xfrm>
            <a:off x="1793160" y="6356350"/>
            <a:ext cx="1984375" cy="365125"/>
          </a:xfrm>
          <a:prstGeom prst="rect">
            <a:avLst/>
          </a:prstGeom>
        </p:spPr>
        <p:txBody>
          <a:bodyPr vert="horz" lIns="91440" tIns="45720" rIns="91440" bIns="45720" rtlCol="0" anchor="ctr"/>
          <a:lstStyle>
            <a:lvl1pPr algn="l">
              <a:defRPr sz="1150">
                <a:solidFill>
                  <a:schemeClr val="tx1"/>
                </a:solidFill>
              </a:defRPr>
            </a:lvl1pPr>
          </a:lstStyle>
          <a:p>
            <a:fld id="{C5905A1F-AEC5-DC43-A6C2-D11DE53DCE35}" type="datetime1">
              <a:rPr lang="en-GB" smtClean="0"/>
              <a:t>15/08/2022</a:t>
            </a:fld>
            <a:endParaRPr lang="en-GB"/>
          </a:p>
        </p:txBody>
      </p:sp>
      <p:sp>
        <p:nvSpPr>
          <p:cNvPr id="5" name="Footer Placeholder 4">
            <a:extLst>
              <a:ext uri="{FF2B5EF4-FFF2-40B4-BE49-F238E27FC236}">
                <a16:creationId xmlns:a16="http://schemas.microsoft.com/office/drawing/2014/main" id="{187A0821-B10C-6146-9AD5-0F4155C57236}"/>
              </a:ext>
            </a:extLst>
          </p:cNvPr>
          <p:cNvSpPr>
            <a:spLocks noGrp="1"/>
          </p:cNvSpPr>
          <p:nvPr>
            <p:ph type="ftr" sz="quarter" idx="3"/>
          </p:nvPr>
        </p:nvSpPr>
        <p:spPr>
          <a:xfrm>
            <a:off x="4038600" y="6337743"/>
            <a:ext cx="4114800" cy="365125"/>
          </a:xfrm>
          <a:prstGeom prst="rect">
            <a:avLst/>
          </a:prstGeom>
        </p:spPr>
        <p:txBody>
          <a:bodyPr vert="horz" lIns="91440" tIns="45720" rIns="91440" bIns="45720" rtlCol="0" anchor="ctr"/>
          <a:lstStyle>
            <a:lvl1pPr algn="ctr">
              <a:defRPr sz="1150">
                <a:solidFill>
                  <a:schemeClr val="tx1"/>
                </a:solidFill>
              </a:defRPr>
            </a:lvl1pPr>
          </a:lstStyle>
          <a:p>
            <a:endParaRPr lang="en-GB"/>
          </a:p>
        </p:txBody>
      </p:sp>
      <p:sp>
        <p:nvSpPr>
          <p:cNvPr id="6" name="Slide Number Placeholder 5">
            <a:extLst>
              <a:ext uri="{FF2B5EF4-FFF2-40B4-BE49-F238E27FC236}">
                <a16:creationId xmlns:a16="http://schemas.microsoft.com/office/drawing/2014/main" id="{2FEB6AF0-D802-5344-9D9B-24F0BF4F0FA7}"/>
              </a:ext>
            </a:extLst>
          </p:cNvPr>
          <p:cNvSpPr>
            <a:spLocks noGrp="1"/>
          </p:cNvSpPr>
          <p:nvPr>
            <p:ph type="sldNum" sz="quarter" idx="4"/>
          </p:nvPr>
        </p:nvSpPr>
        <p:spPr>
          <a:xfrm>
            <a:off x="9139002" y="6356350"/>
            <a:ext cx="2743200" cy="365125"/>
          </a:xfrm>
          <a:prstGeom prst="rect">
            <a:avLst/>
          </a:prstGeom>
        </p:spPr>
        <p:txBody>
          <a:bodyPr vert="horz" lIns="0" tIns="0" rIns="0" bIns="0" rtlCol="0" anchor="ctr"/>
          <a:lstStyle>
            <a:lvl1pPr algn="r">
              <a:defRPr sz="1150">
                <a:solidFill>
                  <a:schemeClr val="tx1"/>
                </a:solidFill>
              </a:defRPr>
            </a:lvl1pPr>
          </a:lstStyle>
          <a:p>
            <a:fld id="{223C8A1D-C690-374A-BBAF-BE150B79E8D3}" type="slidenum">
              <a:rPr lang="en-GB" smtClean="0"/>
              <a:pPr/>
              <a:t>‹#›</a:t>
            </a:fld>
            <a:endParaRPr lang="en-GB"/>
          </a:p>
        </p:txBody>
      </p:sp>
      <p:pic>
        <p:nvPicPr>
          <p:cNvPr id="11" name="Graphic 10">
            <a:extLst>
              <a:ext uri="{FF2B5EF4-FFF2-40B4-BE49-F238E27FC236}">
                <a16:creationId xmlns:a16="http://schemas.microsoft.com/office/drawing/2014/main" id="{D6B8404D-39F8-084D-824E-5630702531B2}"/>
              </a:ext>
            </a:extLst>
          </p:cNvPr>
          <p:cNvPicPr>
            <a:picLocks noChangeAspect="1"/>
          </p:cNvPicPr>
          <p:nvPr userDrawn="1"/>
        </p:nvPicPr>
        <p:blipFill>
          <a:blip r:embed="rId38">
            <a:extLst>
              <a:ext uri="{96DAC541-7B7A-43D3-8B79-37D633B846F1}">
                <asvg:svgBlip xmlns:asvg="http://schemas.microsoft.com/office/drawing/2016/SVG/main" r:embed="rId39"/>
              </a:ext>
            </a:extLst>
          </a:blip>
          <a:srcRect/>
          <a:stretch/>
        </p:blipFill>
        <p:spPr>
          <a:xfrm>
            <a:off x="102368" y="6301078"/>
            <a:ext cx="1491660" cy="438453"/>
          </a:xfrm>
          <a:prstGeom prst="rect">
            <a:avLst/>
          </a:prstGeom>
        </p:spPr>
      </p:pic>
    </p:spTree>
    <p:extLst>
      <p:ext uri="{BB962C8B-B14F-4D97-AF65-F5344CB8AC3E}">
        <p14:creationId xmlns:p14="http://schemas.microsoft.com/office/powerpoint/2010/main" val="263204372"/>
      </p:ext>
    </p:extLst>
  </p:cSld>
  <p:clrMap bg1="lt1" tx1="dk1" bg2="lt2" tx2="dk2" accent1="accent1" accent2="accent2" accent3="accent3" accent4="accent4" accent5="accent5" accent6="accent6" hlink="hlink" folHlink="folHlink"/>
  <p:sldLayoutIdLst>
    <p:sldLayoutId id="2147483683" r:id="rId1"/>
    <p:sldLayoutId id="2147483682" r:id="rId2"/>
    <p:sldLayoutId id="2147483684" r:id="rId3"/>
    <p:sldLayoutId id="2147483685" r:id="rId4"/>
    <p:sldLayoutId id="2147483649" r:id="rId5"/>
    <p:sldLayoutId id="2147483661" r:id="rId6"/>
    <p:sldLayoutId id="2147483662" r:id="rId7"/>
    <p:sldLayoutId id="2147483681" r:id="rId8"/>
    <p:sldLayoutId id="2147483664" r:id="rId9"/>
    <p:sldLayoutId id="2147483663" r:id="rId10"/>
    <p:sldLayoutId id="2147483666" r:id="rId11"/>
    <p:sldLayoutId id="2147483667" r:id="rId12"/>
    <p:sldLayoutId id="2147483679" r:id="rId13"/>
    <p:sldLayoutId id="2147483680" r:id="rId14"/>
    <p:sldLayoutId id="2147483677" r:id="rId15"/>
    <p:sldLayoutId id="2147483676" r:id="rId16"/>
    <p:sldLayoutId id="2147483678" r:id="rId17"/>
    <p:sldLayoutId id="2147483669" r:id="rId18"/>
    <p:sldLayoutId id="2147483668" r:id="rId19"/>
    <p:sldLayoutId id="2147483670" r:id="rId20"/>
    <p:sldLayoutId id="2147483674" r:id="rId21"/>
    <p:sldLayoutId id="2147483665" r:id="rId22"/>
    <p:sldLayoutId id="2147483671" r:id="rId23"/>
    <p:sldLayoutId id="2147483672" r:id="rId24"/>
    <p:sldLayoutId id="2147483673" r:id="rId25"/>
    <p:sldLayoutId id="2147483650" r:id="rId26"/>
    <p:sldLayoutId id="2147483652" r:id="rId27"/>
    <p:sldLayoutId id="2147483653" r:id="rId28"/>
    <p:sldLayoutId id="2147483654" r:id="rId29"/>
    <p:sldLayoutId id="2147483675" r:id="rId30"/>
    <p:sldLayoutId id="2147483655" r:id="rId31"/>
    <p:sldLayoutId id="2147483656" r:id="rId32"/>
    <p:sldLayoutId id="2147483657" r:id="rId33"/>
    <p:sldLayoutId id="2147483660" r:id="rId34"/>
    <p:sldLayoutId id="2147483686" r:id="rId35"/>
    <p:sldLayoutId id="2147483687" r:id="rId36"/>
  </p:sldLayoutIdLst>
  <p:hf hdr="0" ftr="0" dt="0"/>
  <p:txStyles>
    <p:titleStyle>
      <a:lvl1pPr algn="l" defTabSz="914400" rtl="0" eaLnBrk="1" latinLnBrk="0" hangingPunct="1">
        <a:lnSpc>
          <a:spcPct val="90000"/>
        </a:lnSpc>
        <a:spcBef>
          <a:spcPct val="0"/>
        </a:spcBef>
        <a:buNone/>
        <a:defRPr lang="en-GB" sz="1300" kern="1200" spc="0" baseline="0" dirty="0" smtClean="0">
          <a:solidFill>
            <a:srgbClr val="051426"/>
          </a:solidFill>
          <a:latin typeface="Arial"/>
          <a:ea typeface="+mn-ea"/>
          <a:cs typeface="Arial"/>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B400DB-B5C0-A043-BB71-790D59106CA7}"/>
              </a:ext>
            </a:extLst>
          </p:cNvPr>
          <p:cNvGrpSpPr/>
          <p:nvPr userDrawn="1"/>
        </p:nvGrpSpPr>
        <p:grpSpPr>
          <a:xfrm>
            <a:off x="0" y="305303"/>
            <a:ext cx="12192000" cy="398477"/>
            <a:chOff x="4538444" y="318053"/>
            <a:chExt cx="2709644" cy="398477"/>
          </a:xfrm>
        </p:grpSpPr>
        <p:cxnSp>
          <p:nvCxnSpPr>
            <p:cNvPr id="19" name="Straight Connector 18">
              <a:extLst>
                <a:ext uri="{FF2B5EF4-FFF2-40B4-BE49-F238E27FC236}">
                  <a16:creationId xmlns:a16="http://schemas.microsoft.com/office/drawing/2014/main" id="{42C6D31E-9EF5-DE4A-B7ED-93A282EFC0CC}"/>
                </a:ext>
              </a:extLst>
            </p:cNvPr>
            <p:cNvCxnSpPr/>
            <p:nvPr userDrawn="1"/>
          </p:nvCxnSpPr>
          <p:spPr>
            <a:xfrm>
              <a:off x="4538444" y="318053"/>
              <a:ext cx="270964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876258C-AB7A-5648-A79F-BEE0EDBEA7C4}"/>
                </a:ext>
              </a:extLst>
            </p:cNvPr>
            <p:cNvCxnSpPr/>
            <p:nvPr userDrawn="1"/>
          </p:nvCxnSpPr>
          <p:spPr>
            <a:xfrm>
              <a:off x="4538444" y="716530"/>
              <a:ext cx="270964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Placeholder 1">
            <a:extLst>
              <a:ext uri="{FF2B5EF4-FFF2-40B4-BE49-F238E27FC236}">
                <a16:creationId xmlns:a16="http://schemas.microsoft.com/office/drawing/2014/main" id="{0D336530-6A5B-F848-B531-1E78891D7B24}"/>
              </a:ext>
            </a:extLst>
          </p:cNvPr>
          <p:cNvSpPr>
            <a:spLocks noGrp="1"/>
          </p:cNvSpPr>
          <p:nvPr>
            <p:ph type="title"/>
          </p:nvPr>
        </p:nvSpPr>
        <p:spPr>
          <a:xfrm>
            <a:off x="309798" y="400237"/>
            <a:ext cx="3624778" cy="208610"/>
          </a:xfrm>
          <a:prstGeom prst="rect">
            <a:avLst/>
          </a:prstGeom>
        </p:spPr>
        <p:txBody>
          <a:bodyPr vert="horz" lIns="0" tIns="0" rIns="0" bIns="0" rtlCol="0" anchor="ctr">
            <a:noAutofit/>
          </a:bodyPr>
          <a:lstStyle/>
          <a:p>
            <a:r>
              <a:rPr lang="en-GB"/>
              <a:t>Click to edit Master title style</a:t>
            </a:r>
          </a:p>
        </p:txBody>
      </p:sp>
      <p:sp>
        <p:nvSpPr>
          <p:cNvPr id="3" name="Text Placeholder 2">
            <a:extLst>
              <a:ext uri="{FF2B5EF4-FFF2-40B4-BE49-F238E27FC236}">
                <a16:creationId xmlns:a16="http://schemas.microsoft.com/office/drawing/2014/main" id="{169869F2-E028-3345-8990-DF58BF701219}"/>
              </a:ext>
            </a:extLst>
          </p:cNvPr>
          <p:cNvSpPr>
            <a:spLocks noGrp="1"/>
          </p:cNvSpPr>
          <p:nvPr>
            <p:ph type="body" idx="1"/>
          </p:nvPr>
        </p:nvSpPr>
        <p:spPr>
          <a:xfrm>
            <a:off x="309798" y="1825625"/>
            <a:ext cx="11572404"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00F16AD-C6DE-BA44-9299-0ED9DAE3F52D}"/>
              </a:ext>
            </a:extLst>
          </p:cNvPr>
          <p:cNvSpPr>
            <a:spLocks noGrp="1"/>
          </p:cNvSpPr>
          <p:nvPr>
            <p:ph type="dt" sz="half" idx="2"/>
          </p:nvPr>
        </p:nvSpPr>
        <p:spPr>
          <a:xfrm>
            <a:off x="1793160" y="6356350"/>
            <a:ext cx="1984375" cy="365125"/>
          </a:xfrm>
          <a:prstGeom prst="rect">
            <a:avLst/>
          </a:prstGeom>
        </p:spPr>
        <p:txBody>
          <a:bodyPr vert="horz" lIns="91440" tIns="45720" rIns="91440" bIns="45720" rtlCol="0" anchor="ctr"/>
          <a:lstStyle>
            <a:lvl1pPr algn="l">
              <a:defRPr sz="1150">
                <a:solidFill>
                  <a:schemeClr val="tx1"/>
                </a:solidFill>
              </a:defRPr>
            </a:lvl1pPr>
          </a:lstStyle>
          <a:p>
            <a:fld id="{C5905A1F-AEC5-DC43-A6C2-D11DE53DCE35}" type="datetime1">
              <a:rPr lang="en-GB" smtClean="0"/>
              <a:t>15/08/2022</a:t>
            </a:fld>
            <a:endParaRPr lang="en-GB"/>
          </a:p>
        </p:txBody>
      </p:sp>
      <p:sp>
        <p:nvSpPr>
          <p:cNvPr id="5" name="Footer Placeholder 4">
            <a:extLst>
              <a:ext uri="{FF2B5EF4-FFF2-40B4-BE49-F238E27FC236}">
                <a16:creationId xmlns:a16="http://schemas.microsoft.com/office/drawing/2014/main" id="{187A0821-B10C-6146-9AD5-0F4155C57236}"/>
              </a:ext>
            </a:extLst>
          </p:cNvPr>
          <p:cNvSpPr>
            <a:spLocks noGrp="1"/>
          </p:cNvSpPr>
          <p:nvPr>
            <p:ph type="ftr" sz="quarter" idx="3"/>
          </p:nvPr>
        </p:nvSpPr>
        <p:spPr>
          <a:xfrm>
            <a:off x="4038600" y="6337743"/>
            <a:ext cx="4114800" cy="365125"/>
          </a:xfrm>
          <a:prstGeom prst="rect">
            <a:avLst/>
          </a:prstGeom>
        </p:spPr>
        <p:txBody>
          <a:bodyPr vert="horz" lIns="91440" tIns="45720" rIns="91440" bIns="45720" rtlCol="0" anchor="ctr"/>
          <a:lstStyle>
            <a:lvl1pPr algn="ctr">
              <a:defRPr sz="1150">
                <a:solidFill>
                  <a:schemeClr val="tx1"/>
                </a:solidFill>
              </a:defRPr>
            </a:lvl1pPr>
          </a:lstStyle>
          <a:p>
            <a:endParaRPr lang="en-GB"/>
          </a:p>
        </p:txBody>
      </p:sp>
      <p:sp>
        <p:nvSpPr>
          <p:cNvPr id="6" name="Slide Number Placeholder 5">
            <a:extLst>
              <a:ext uri="{FF2B5EF4-FFF2-40B4-BE49-F238E27FC236}">
                <a16:creationId xmlns:a16="http://schemas.microsoft.com/office/drawing/2014/main" id="{2FEB6AF0-D802-5344-9D9B-24F0BF4F0FA7}"/>
              </a:ext>
            </a:extLst>
          </p:cNvPr>
          <p:cNvSpPr>
            <a:spLocks noGrp="1"/>
          </p:cNvSpPr>
          <p:nvPr>
            <p:ph type="sldNum" sz="quarter" idx="4"/>
          </p:nvPr>
        </p:nvSpPr>
        <p:spPr>
          <a:xfrm>
            <a:off x="9139002" y="6356350"/>
            <a:ext cx="2743200" cy="365125"/>
          </a:xfrm>
          <a:prstGeom prst="rect">
            <a:avLst/>
          </a:prstGeom>
        </p:spPr>
        <p:txBody>
          <a:bodyPr vert="horz" lIns="0" tIns="0" rIns="0" bIns="0" rtlCol="0" anchor="ctr"/>
          <a:lstStyle>
            <a:lvl1pPr algn="r">
              <a:defRPr sz="1150">
                <a:solidFill>
                  <a:schemeClr val="tx1"/>
                </a:solidFill>
              </a:defRPr>
            </a:lvl1pPr>
          </a:lstStyle>
          <a:p>
            <a:fld id="{223C8A1D-C690-374A-BBAF-BE150B79E8D3}" type="slidenum">
              <a:rPr lang="en-GB" smtClean="0"/>
              <a:pPr/>
              <a:t>‹#›</a:t>
            </a:fld>
            <a:endParaRPr lang="en-GB"/>
          </a:p>
        </p:txBody>
      </p:sp>
      <p:pic>
        <p:nvPicPr>
          <p:cNvPr id="50" name="Graphic 49">
            <a:extLst>
              <a:ext uri="{FF2B5EF4-FFF2-40B4-BE49-F238E27FC236}">
                <a16:creationId xmlns:a16="http://schemas.microsoft.com/office/drawing/2014/main" id="{BB2BB917-9742-5744-8D97-9961AE1DF951}"/>
              </a:ext>
            </a:extLst>
          </p:cNvPr>
          <p:cNvPicPr>
            <a:picLocks noChangeAspect="1"/>
          </p:cNvPicPr>
          <p:nvPr userDrawn="1"/>
        </p:nvPicPr>
        <p:blipFill>
          <a:blip r:embed="rId36">
            <a:extLst>
              <a:ext uri="{96DAC541-7B7A-43D3-8B79-37D633B846F1}">
                <asvg:svgBlip xmlns:asvg="http://schemas.microsoft.com/office/drawing/2016/SVG/main" r:embed="rId37"/>
              </a:ext>
            </a:extLst>
          </a:blip>
          <a:stretch>
            <a:fillRect/>
          </a:stretch>
        </p:blipFill>
        <p:spPr>
          <a:xfrm>
            <a:off x="309798" y="6334568"/>
            <a:ext cx="1222298" cy="280410"/>
          </a:xfrm>
          <a:prstGeom prst="rect">
            <a:avLst/>
          </a:prstGeom>
        </p:spPr>
      </p:pic>
    </p:spTree>
    <p:extLst>
      <p:ext uri="{BB962C8B-B14F-4D97-AF65-F5344CB8AC3E}">
        <p14:creationId xmlns:p14="http://schemas.microsoft.com/office/powerpoint/2010/main" val="309934728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 id="2147483715" r:id="rId27"/>
    <p:sldLayoutId id="2147483716" r:id="rId28"/>
    <p:sldLayoutId id="2147483717" r:id="rId29"/>
    <p:sldLayoutId id="2147483718" r:id="rId30"/>
    <p:sldLayoutId id="2147483719" r:id="rId31"/>
    <p:sldLayoutId id="2147483720" r:id="rId32"/>
    <p:sldLayoutId id="2147483721" r:id="rId33"/>
    <p:sldLayoutId id="2147483722" r:id="rId34"/>
  </p:sldLayoutIdLst>
  <p:hf hdr="0" ftr="0" dt="0"/>
  <p:txStyles>
    <p:titleStyle>
      <a:lvl1pPr algn="l" defTabSz="914400" rtl="0" eaLnBrk="1" latinLnBrk="0" hangingPunct="1">
        <a:lnSpc>
          <a:spcPct val="90000"/>
        </a:lnSpc>
        <a:spcBef>
          <a:spcPct val="0"/>
        </a:spcBef>
        <a:buNone/>
        <a:defRPr lang="en-GB" sz="1300" kern="1200" spc="0" baseline="0" dirty="0" smtClean="0">
          <a:solidFill>
            <a:srgbClr val="051426"/>
          </a:solidFill>
          <a:latin typeface="Arial"/>
          <a:ea typeface="+mn-ea"/>
          <a:cs typeface="Arial"/>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s://mhhsprogramme.sharepoint.com/sites/Market-wideHalfHourlySettlement/SitePages/Programme-Glossary.aspx" TargetMode="External"/><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2" Type="http://schemas.openxmlformats.org/officeDocument/2006/relationships/hyperlink" Target="mailto:PMO@mhhsprogramme.co.uk" TargetMode="Externa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69879-CB69-6049-A75F-4B4E969DD17C}"/>
              </a:ext>
            </a:extLst>
          </p:cNvPr>
          <p:cNvSpPr>
            <a:spLocks noGrp="1"/>
          </p:cNvSpPr>
          <p:nvPr>
            <p:ph type="title"/>
          </p:nvPr>
        </p:nvSpPr>
        <p:spPr/>
        <p:txBody>
          <a:bodyPr/>
          <a:lstStyle/>
          <a:p>
            <a:r>
              <a:rPr lang="en-US" sz="5400"/>
              <a:t>Market-wide Half Hourly Settlement Programme</a:t>
            </a:r>
            <a:br>
              <a:rPr lang="en-US" sz="5700"/>
            </a:br>
            <a:r>
              <a:rPr lang="en-US" sz="3600"/>
              <a:t>Round 1 Consultation: Plan Introduction and Overview</a:t>
            </a:r>
            <a:endParaRPr lang="en-GB" sz="5700"/>
          </a:p>
        </p:txBody>
      </p:sp>
      <p:sp>
        <p:nvSpPr>
          <p:cNvPr id="3" name="Text Placeholder 2">
            <a:extLst>
              <a:ext uri="{FF2B5EF4-FFF2-40B4-BE49-F238E27FC236}">
                <a16:creationId xmlns:a16="http://schemas.microsoft.com/office/drawing/2014/main" id="{881E9F52-D041-FF4D-A19A-CDD33BA6176B}"/>
              </a:ext>
            </a:extLst>
          </p:cNvPr>
          <p:cNvSpPr>
            <a:spLocks noGrp="1"/>
          </p:cNvSpPr>
          <p:nvPr>
            <p:ph type="body" sz="quarter" idx="11"/>
          </p:nvPr>
        </p:nvSpPr>
        <p:spPr/>
        <p:txBody>
          <a:bodyPr/>
          <a:lstStyle/>
          <a:p>
            <a:r>
              <a:rPr lang="en-US" b="1"/>
              <a:t>MHHS-DEL547</a:t>
            </a:r>
          </a:p>
          <a:p>
            <a:r>
              <a:rPr lang="en-US" b="1"/>
              <a:t>August 2022</a:t>
            </a:r>
          </a:p>
          <a:p>
            <a:r>
              <a:rPr lang="en-US" b="1"/>
              <a:t>v1.0</a:t>
            </a:r>
            <a:endParaRPr lang="en-GB" b="1"/>
          </a:p>
        </p:txBody>
      </p:sp>
    </p:spTree>
    <p:extLst>
      <p:ext uri="{BB962C8B-B14F-4D97-AF65-F5344CB8AC3E}">
        <p14:creationId xmlns:p14="http://schemas.microsoft.com/office/powerpoint/2010/main" val="4283388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EBCE9-DBC2-6209-8D24-2CB59F99CFB4}"/>
              </a:ext>
            </a:extLst>
          </p:cNvPr>
          <p:cNvSpPr>
            <a:spLocks noGrp="1"/>
          </p:cNvSpPr>
          <p:nvPr>
            <p:ph type="title"/>
          </p:nvPr>
        </p:nvSpPr>
        <p:spPr/>
        <p:txBody>
          <a:bodyPr/>
          <a:lstStyle/>
          <a:p>
            <a:r>
              <a:rPr lang="en-US" b="1"/>
              <a:t>Planning Terminology </a:t>
            </a:r>
            <a:endParaRPr lang="en-GB"/>
          </a:p>
        </p:txBody>
      </p:sp>
      <p:sp>
        <p:nvSpPr>
          <p:cNvPr id="4" name="Slide Number Placeholder 3">
            <a:extLst>
              <a:ext uri="{FF2B5EF4-FFF2-40B4-BE49-F238E27FC236}">
                <a16:creationId xmlns:a16="http://schemas.microsoft.com/office/drawing/2014/main" id="{176E4482-16BA-2719-FAA9-FC84E7738707}"/>
              </a:ext>
            </a:extLst>
          </p:cNvPr>
          <p:cNvSpPr>
            <a:spLocks noGrp="1"/>
          </p:cNvSpPr>
          <p:nvPr>
            <p:ph type="sldNum" sz="quarter" idx="12"/>
          </p:nvPr>
        </p:nvSpPr>
        <p:spPr/>
        <p:txBody>
          <a:bodyPr/>
          <a:lstStyle/>
          <a:p>
            <a:fld id="{7F0DD8AC-4390-6145-95F1-562F8CC396E0}" type="slidenum">
              <a:rPr lang="en-US" smtClean="0"/>
              <a:t>10</a:t>
            </a:fld>
            <a:endParaRPr lang="en-US"/>
          </a:p>
        </p:txBody>
      </p:sp>
      <p:graphicFrame>
        <p:nvGraphicFramePr>
          <p:cNvPr id="6" name="Table 5">
            <a:extLst>
              <a:ext uri="{FF2B5EF4-FFF2-40B4-BE49-F238E27FC236}">
                <a16:creationId xmlns:a16="http://schemas.microsoft.com/office/drawing/2014/main" id="{96C5E83E-702C-3DA0-EBFB-2C114720C15D}"/>
              </a:ext>
            </a:extLst>
          </p:cNvPr>
          <p:cNvGraphicFramePr>
            <a:graphicFrameLocks noGrp="1"/>
          </p:cNvGraphicFramePr>
          <p:nvPr>
            <p:extLst>
              <p:ext uri="{D42A27DB-BD31-4B8C-83A1-F6EECF244321}">
                <p14:modId xmlns:p14="http://schemas.microsoft.com/office/powerpoint/2010/main" val="1037281298"/>
              </p:ext>
            </p:extLst>
          </p:nvPr>
        </p:nvGraphicFramePr>
        <p:xfrm>
          <a:off x="426395" y="1075494"/>
          <a:ext cx="11455807" cy="4299620"/>
        </p:xfrm>
        <a:graphic>
          <a:graphicData uri="http://schemas.openxmlformats.org/drawingml/2006/table">
            <a:tbl>
              <a:tblPr firstRow="1" bandRow="1">
                <a:tableStyleId>{F5AB1C69-6EDB-4FF4-983F-18BD219EF322}</a:tableStyleId>
              </a:tblPr>
              <a:tblGrid>
                <a:gridCol w="1200387">
                  <a:extLst>
                    <a:ext uri="{9D8B030D-6E8A-4147-A177-3AD203B41FA5}">
                      <a16:colId xmlns:a16="http://schemas.microsoft.com/office/drawing/2014/main" val="735489259"/>
                    </a:ext>
                  </a:extLst>
                </a:gridCol>
                <a:gridCol w="2402959">
                  <a:extLst>
                    <a:ext uri="{9D8B030D-6E8A-4147-A177-3AD203B41FA5}">
                      <a16:colId xmlns:a16="http://schemas.microsoft.com/office/drawing/2014/main" val="2012111576"/>
                    </a:ext>
                  </a:extLst>
                </a:gridCol>
                <a:gridCol w="7852461">
                  <a:extLst>
                    <a:ext uri="{9D8B030D-6E8A-4147-A177-3AD203B41FA5}">
                      <a16:colId xmlns:a16="http://schemas.microsoft.com/office/drawing/2014/main" val="2470769519"/>
                    </a:ext>
                  </a:extLst>
                </a:gridCol>
              </a:tblGrid>
              <a:tr h="296107">
                <a:tc>
                  <a:txBody>
                    <a:bodyPr/>
                    <a:lstStyle/>
                    <a:p>
                      <a:pPr algn="ctr"/>
                      <a:r>
                        <a:rPr lang="en-US" sz="1200">
                          <a:solidFill>
                            <a:schemeClr val="bg1"/>
                          </a:solidFill>
                          <a:latin typeface="Arial"/>
                          <a:cs typeface="Arial"/>
                        </a:rPr>
                        <a:t>Terminology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r>
                        <a:rPr lang="en-US" sz="1200">
                          <a:solidFill>
                            <a:schemeClr val="bg1"/>
                          </a:solidFill>
                        </a:rPr>
                        <a:t>Description</a:t>
                      </a:r>
                      <a:endParaRPr lang="en-US" sz="1200">
                        <a:solidFill>
                          <a:schemeClr val="bg1"/>
                        </a:solidFill>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r>
                        <a:rPr lang="en-US" sz="1200">
                          <a:solidFill>
                            <a:schemeClr val="bg1"/>
                          </a:solidFill>
                          <a:latin typeface="Arial" panose="020B0604020202020204" pitchFamily="34" charset="0"/>
                          <a:cs typeface="Arial" panose="020B0604020202020204" pitchFamily="34" charset="0"/>
                        </a:rPr>
                        <a:t>Further Explanation</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85980539"/>
                  </a:ext>
                </a:extLst>
              </a:tr>
              <a:tr h="467833">
                <a:tc>
                  <a:txBody>
                    <a:bodyPr/>
                    <a:lstStyle/>
                    <a:p>
                      <a:pPr algn="ctr"/>
                      <a:r>
                        <a:rPr lang="en-US" sz="1200" b="1">
                          <a:latin typeface="Arial"/>
                          <a:cs typeface="Arial"/>
                        </a:rPr>
                        <a:t>Critical Path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a:solidFill>
                            <a:schemeClr val="tx1"/>
                          </a:solidFill>
                          <a:latin typeface="+mn-lt"/>
                          <a:ea typeface="+mn-ea"/>
                          <a:cs typeface="+mn-cs"/>
                        </a:rPr>
                        <a:t>The critical path is the longest sequence of activities in a programme plan which must be completed on time for the programme to complete on its due date</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100" kern="1200">
                          <a:solidFill>
                            <a:schemeClr val="tx1"/>
                          </a:solidFill>
                          <a:latin typeface="+mn-lt"/>
                          <a:ea typeface="+mn-ea"/>
                          <a:cs typeface="+mn-cs"/>
                        </a:rPr>
                        <a:t>Programme activities are broken down into tasks. The critical path is the series of those tasks that, when followed in sequential order and accounting for all the above variables, will take the longest to complete the project.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100" kern="120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100" kern="1200">
                          <a:solidFill>
                            <a:schemeClr val="tx1"/>
                          </a:solidFill>
                          <a:latin typeface="+mn-lt"/>
                          <a:ea typeface="+mn-ea"/>
                          <a:cs typeface="+mn-cs"/>
                        </a:rPr>
                        <a:t>If an activity on the critical path slips, this would need immediate action to get the programme back on schedule. Otherwise, the whole programme can be delayed.</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82337929"/>
                  </a:ext>
                </a:extLst>
              </a:tr>
              <a:tr h="467833">
                <a:tc>
                  <a:txBody>
                    <a:bodyPr/>
                    <a:lstStyle/>
                    <a:p>
                      <a:pPr algn="ctr"/>
                      <a:r>
                        <a:rPr lang="en-US" sz="1200" b="1">
                          <a:latin typeface="Arial"/>
                          <a:cs typeface="Arial"/>
                        </a:rPr>
                        <a:t>Critical Threads</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a:solidFill>
                            <a:schemeClr val="tx1"/>
                          </a:solidFill>
                          <a:latin typeface="+mn-lt"/>
                          <a:ea typeface="+mn-ea"/>
                          <a:cs typeface="+mn-cs"/>
                        </a:rPr>
                        <a:t>Details the key activities between Control Points.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100" kern="1200">
                          <a:solidFill>
                            <a:schemeClr val="tx1"/>
                          </a:solidFill>
                          <a:latin typeface="+mn-lt"/>
                          <a:ea typeface="+mn-ea"/>
                          <a:cs typeface="+mn-cs"/>
                        </a:rPr>
                        <a:t>Critical Threads will provide a view of key tasks and / or milestones that lead up to each Control Point.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100" kern="1200">
                        <a:solidFill>
                          <a:schemeClr val="tx1"/>
                        </a:solidFill>
                        <a:latin typeface="+mn-lt"/>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862327870"/>
                  </a:ext>
                </a:extLst>
              </a:tr>
              <a:tr h="467833">
                <a:tc>
                  <a:txBody>
                    <a:bodyPr/>
                    <a:lstStyle/>
                    <a:p>
                      <a:pPr algn="ctr"/>
                      <a:r>
                        <a:rPr lang="en-US" sz="1200" b="1">
                          <a:latin typeface="Arial"/>
                          <a:cs typeface="Arial"/>
                        </a:rPr>
                        <a:t>Readiness Assessments</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a:solidFill>
                            <a:schemeClr val="tx1"/>
                          </a:solidFill>
                          <a:latin typeface="+mn-lt"/>
                          <a:ea typeface="+mn-ea"/>
                          <a:cs typeface="+mn-cs"/>
                        </a:rPr>
                        <a:t>Readiness assessments will be an essential tool in ensuring all Parties are meeting their obligations to allow the programme to deliver on time and identifying risks and issues where readiness has not been met. Readiness assessments form part of the data-driven approach to targeting PPC support where it is most needed.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100" kern="1200">
                          <a:solidFill>
                            <a:schemeClr val="tx1"/>
                          </a:solidFill>
                          <a:latin typeface="+mn-lt"/>
                          <a:ea typeface="+mn-ea"/>
                          <a:cs typeface="+mn-cs"/>
                        </a:rPr>
                        <a:t>Readiness Assessments have been designed using the principles that a Readiness Assessment a) precedes each Control Point; and b) is necessary as a checkpoint during periods where there is a long gap between Control Points.</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100" kern="120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100" kern="1200">
                          <a:solidFill>
                            <a:schemeClr val="tx1"/>
                          </a:solidFill>
                          <a:latin typeface="+mn-lt"/>
                          <a:ea typeface="+mn-ea"/>
                          <a:cs typeface="+mn-cs"/>
                        </a:rPr>
                        <a:t>Proposed phasing is as follows:​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a:solidFill>
                            <a:schemeClr val="tx1"/>
                          </a:solidFill>
                          <a:latin typeface="+mn-lt"/>
                          <a:ea typeface="+mn-ea"/>
                          <a:cs typeface="+mn-cs"/>
                        </a:rPr>
                        <a:t>RA1 – Initial PP Risk Assessment – ‘mobilisation survey’​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a:solidFill>
                            <a:schemeClr val="tx1"/>
                          </a:solidFill>
                          <a:latin typeface="+mn-lt"/>
                          <a:ea typeface="+mn-ea"/>
                          <a:cs typeface="+mn-cs"/>
                        </a:rPr>
                        <a:t>RA2 – Completion of Mobilisation &amp; E2E Design, Readiness for System Design and Build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a:solidFill>
                            <a:schemeClr val="tx1"/>
                          </a:solidFill>
                          <a:latin typeface="+mn-lt"/>
                          <a:ea typeface="+mn-ea"/>
                          <a:cs typeface="+mn-cs"/>
                        </a:rPr>
                        <a:t>RA3 – System Design &amp; Build Checkpoint 1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a:solidFill>
                            <a:schemeClr val="tx1"/>
                          </a:solidFill>
                          <a:latin typeface="+mn-lt"/>
                          <a:ea typeface="+mn-ea"/>
                          <a:cs typeface="+mn-cs"/>
                        </a:rPr>
                        <a:t>RA4 – System Design &amp; Build Checkpoint 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a:solidFill>
                            <a:schemeClr val="tx1"/>
                          </a:solidFill>
                          <a:latin typeface="+mn-lt"/>
                          <a:ea typeface="+mn-ea"/>
                          <a:cs typeface="+mn-cs"/>
                        </a:rPr>
                        <a:t>RA5 – Completion of System Design &amp; Build, Readiness for Integration Testing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a:solidFill>
                            <a:schemeClr val="tx1"/>
                          </a:solidFill>
                          <a:latin typeface="+mn-lt"/>
                          <a:ea typeface="+mn-ea"/>
                          <a:cs typeface="+mn-cs"/>
                        </a:rPr>
                        <a:t>RA6 – Completion of Connectivity &amp; Basic Message Exchange Testing, Readiness for E2ET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a:solidFill>
                            <a:schemeClr val="tx1"/>
                          </a:solidFill>
                          <a:latin typeface="+mn-lt"/>
                          <a:ea typeface="+mn-ea"/>
                          <a:cs typeface="+mn-cs"/>
                        </a:rPr>
                        <a:t>RA7 – Completion of Integration Testing, Readiness for Go-Live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a:solidFill>
                            <a:schemeClr val="tx1"/>
                          </a:solidFill>
                          <a:latin typeface="+mn-lt"/>
                          <a:ea typeface="+mn-ea"/>
                          <a:cs typeface="+mn-cs"/>
                        </a:rPr>
                        <a:t>RA8 – Readiness to Start Accepting All MPANs under New TOM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a:solidFill>
                            <a:schemeClr val="tx1"/>
                          </a:solidFill>
                          <a:latin typeface="+mn-lt"/>
                          <a:ea typeface="+mn-ea"/>
                          <a:cs typeface="+mn-cs"/>
                        </a:rPr>
                        <a:t>RA9 – Parallel Run Checkpoint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a:solidFill>
                            <a:schemeClr val="tx1"/>
                          </a:solidFill>
                          <a:latin typeface="+mn-lt"/>
                          <a:ea typeface="+mn-ea"/>
                          <a:cs typeface="+mn-cs"/>
                        </a:rPr>
                        <a:t>RA10 – Completion of Parallel Run, Readiness to Cut Over to New Settlement Timetable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08093606"/>
                  </a:ext>
                </a:extLst>
              </a:tr>
            </a:tbl>
          </a:graphicData>
        </a:graphic>
      </p:graphicFrame>
      <p:sp>
        <p:nvSpPr>
          <p:cNvPr id="5" name="Footer Placeholder 4">
            <a:extLst>
              <a:ext uri="{FF2B5EF4-FFF2-40B4-BE49-F238E27FC236}">
                <a16:creationId xmlns:a16="http://schemas.microsoft.com/office/drawing/2014/main" id="{4382814B-B1BF-D879-7D8C-B7D36790632B}"/>
              </a:ext>
            </a:extLst>
          </p:cNvPr>
          <p:cNvSpPr txBox="1">
            <a:spLocks/>
          </p:cNvSpPr>
          <p:nvPr/>
        </p:nvSpPr>
        <p:spPr>
          <a:xfrm>
            <a:off x="4038600" y="6337743"/>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1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Document Classification:     Public</a:t>
            </a:r>
            <a:endParaRPr lang="en-GB"/>
          </a:p>
        </p:txBody>
      </p:sp>
    </p:spTree>
    <p:extLst>
      <p:ext uri="{BB962C8B-B14F-4D97-AF65-F5344CB8AC3E}">
        <p14:creationId xmlns:p14="http://schemas.microsoft.com/office/powerpoint/2010/main" val="1083956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B4A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03E45-3275-2C41-8D84-ED001350120D}"/>
              </a:ext>
            </a:extLst>
          </p:cNvPr>
          <p:cNvSpPr>
            <a:spLocks noGrp="1"/>
          </p:cNvSpPr>
          <p:nvPr>
            <p:ph type="ctrTitle"/>
          </p:nvPr>
        </p:nvSpPr>
        <p:spPr/>
        <p:txBody>
          <a:bodyPr>
            <a:normAutofit/>
          </a:bodyPr>
          <a:lstStyle/>
          <a:p>
            <a:r>
              <a:rPr lang="en-US" sz="4100"/>
              <a:t>3. Planning Artefacts</a:t>
            </a:r>
          </a:p>
        </p:txBody>
      </p:sp>
    </p:spTree>
    <p:extLst>
      <p:ext uri="{BB962C8B-B14F-4D97-AF65-F5344CB8AC3E}">
        <p14:creationId xmlns:p14="http://schemas.microsoft.com/office/powerpoint/2010/main" val="1303474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0B1AD-7FEC-46E3-99E1-50546EB4AA58}"/>
              </a:ext>
            </a:extLst>
          </p:cNvPr>
          <p:cNvSpPr>
            <a:spLocks noGrp="1"/>
          </p:cNvSpPr>
          <p:nvPr>
            <p:ph type="title"/>
          </p:nvPr>
        </p:nvSpPr>
        <p:spPr/>
        <p:txBody>
          <a:bodyPr/>
          <a:lstStyle/>
          <a:p>
            <a:r>
              <a:rPr lang="en-US" b="1"/>
              <a:t>Planning Artefacts </a:t>
            </a:r>
            <a:endParaRPr lang="en-GB"/>
          </a:p>
        </p:txBody>
      </p:sp>
      <p:sp>
        <p:nvSpPr>
          <p:cNvPr id="4" name="Slide Number Placeholder 3">
            <a:extLst>
              <a:ext uri="{FF2B5EF4-FFF2-40B4-BE49-F238E27FC236}">
                <a16:creationId xmlns:a16="http://schemas.microsoft.com/office/drawing/2014/main" id="{FC5B72C6-8D28-C9F4-3E91-C60895A0FB05}"/>
              </a:ext>
            </a:extLst>
          </p:cNvPr>
          <p:cNvSpPr>
            <a:spLocks noGrp="1"/>
          </p:cNvSpPr>
          <p:nvPr>
            <p:ph type="sldNum" sz="quarter" idx="12"/>
          </p:nvPr>
        </p:nvSpPr>
        <p:spPr/>
        <p:txBody>
          <a:bodyPr/>
          <a:lstStyle/>
          <a:p>
            <a:fld id="{7F0DD8AC-4390-6145-95F1-562F8CC396E0}" type="slidenum">
              <a:rPr lang="en-US" smtClean="0"/>
              <a:t>12</a:t>
            </a:fld>
            <a:endParaRPr lang="en-US"/>
          </a:p>
        </p:txBody>
      </p:sp>
      <p:grpSp>
        <p:nvGrpSpPr>
          <p:cNvPr id="111" name="Group 110">
            <a:extLst>
              <a:ext uri="{FF2B5EF4-FFF2-40B4-BE49-F238E27FC236}">
                <a16:creationId xmlns:a16="http://schemas.microsoft.com/office/drawing/2014/main" id="{92D46B18-46EC-030C-B135-95A2D51E9C6C}"/>
              </a:ext>
            </a:extLst>
          </p:cNvPr>
          <p:cNvGrpSpPr/>
          <p:nvPr/>
        </p:nvGrpSpPr>
        <p:grpSpPr>
          <a:xfrm>
            <a:off x="4335722" y="776177"/>
            <a:ext cx="7668437" cy="5945298"/>
            <a:chOff x="2549452" y="-63074"/>
            <a:chExt cx="7191537" cy="7023371"/>
          </a:xfrm>
        </p:grpSpPr>
        <p:grpSp>
          <p:nvGrpSpPr>
            <p:cNvPr id="58" name="Group 4">
              <a:extLst>
                <a:ext uri="{FF2B5EF4-FFF2-40B4-BE49-F238E27FC236}">
                  <a16:creationId xmlns:a16="http://schemas.microsoft.com/office/drawing/2014/main" id="{F706D738-78CE-C9AA-5BC8-0BBD3156A947}"/>
                </a:ext>
              </a:extLst>
            </p:cNvPr>
            <p:cNvGrpSpPr>
              <a:grpSpLocks noChangeAspect="1"/>
            </p:cNvGrpSpPr>
            <p:nvPr/>
          </p:nvGrpSpPr>
          <p:grpSpPr bwMode="auto">
            <a:xfrm>
              <a:off x="4658938" y="2052975"/>
              <a:ext cx="3011487" cy="2952750"/>
              <a:chOff x="3015" y="1405"/>
              <a:chExt cx="1897" cy="1860"/>
            </a:xfrm>
          </p:grpSpPr>
          <p:sp>
            <p:nvSpPr>
              <p:cNvPr id="59" name="AutoShape 3">
                <a:extLst>
                  <a:ext uri="{FF2B5EF4-FFF2-40B4-BE49-F238E27FC236}">
                    <a16:creationId xmlns:a16="http://schemas.microsoft.com/office/drawing/2014/main" id="{D111DCA0-26A1-9DEF-5027-A02F874F3D8C}"/>
                  </a:ext>
                </a:extLst>
              </p:cNvPr>
              <p:cNvSpPr>
                <a:spLocks noChangeAspect="1" noChangeArrowheads="1" noTextEdit="1"/>
              </p:cNvSpPr>
              <p:nvPr/>
            </p:nvSpPr>
            <p:spPr bwMode="auto">
              <a:xfrm>
                <a:off x="3015" y="1405"/>
                <a:ext cx="1897" cy="1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sp>
            <p:nvSpPr>
              <p:cNvPr id="60" name="Line 5">
                <a:extLst>
                  <a:ext uri="{FF2B5EF4-FFF2-40B4-BE49-F238E27FC236}">
                    <a16:creationId xmlns:a16="http://schemas.microsoft.com/office/drawing/2014/main" id="{AB197719-0F8A-0D20-C49E-81258226BA40}"/>
                  </a:ext>
                </a:extLst>
              </p:cNvPr>
              <p:cNvSpPr>
                <a:spLocks noChangeShapeType="1"/>
              </p:cNvSpPr>
              <p:nvPr/>
            </p:nvSpPr>
            <p:spPr bwMode="auto">
              <a:xfrm flipV="1">
                <a:off x="3955" y="1417"/>
                <a:ext cx="0" cy="236"/>
              </a:xfrm>
              <a:prstGeom prst="line">
                <a:avLst/>
              </a:prstGeom>
              <a:noFill/>
              <a:ln w="17463">
                <a:solidFill>
                  <a:srgbClr val="57206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000000"/>
                  </a:solidFill>
                  <a:effectLst/>
                  <a:uLnTx/>
                  <a:uFillTx/>
                </a:endParaRPr>
              </a:p>
            </p:txBody>
          </p:sp>
          <p:sp>
            <p:nvSpPr>
              <p:cNvPr id="61" name="Freeform 6">
                <a:extLst>
                  <a:ext uri="{FF2B5EF4-FFF2-40B4-BE49-F238E27FC236}">
                    <a16:creationId xmlns:a16="http://schemas.microsoft.com/office/drawing/2014/main" id="{40E1BE27-8E26-1F96-3749-B87AE25AD56D}"/>
                  </a:ext>
                </a:extLst>
              </p:cNvPr>
              <p:cNvSpPr>
                <a:spLocks/>
              </p:cNvSpPr>
              <p:nvPr/>
            </p:nvSpPr>
            <p:spPr bwMode="auto">
              <a:xfrm>
                <a:off x="3909" y="1405"/>
                <a:ext cx="92" cy="57"/>
              </a:xfrm>
              <a:custGeom>
                <a:avLst/>
                <a:gdLst>
                  <a:gd name="T0" fmla="*/ 183 w 183"/>
                  <a:gd name="T1" fmla="*/ 99 h 114"/>
                  <a:gd name="T2" fmla="*/ 166 w 183"/>
                  <a:gd name="T3" fmla="*/ 114 h 114"/>
                  <a:gd name="T4" fmla="*/ 91 w 183"/>
                  <a:gd name="T5" fmla="*/ 34 h 114"/>
                  <a:gd name="T6" fmla="*/ 17 w 183"/>
                  <a:gd name="T7" fmla="*/ 114 h 114"/>
                  <a:gd name="T8" fmla="*/ 0 w 183"/>
                  <a:gd name="T9" fmla="*/ 99 h 114"/>
                  <a:gd name="T10" fmla="*/ 91 w 183"/>
                  <a:gd name="T11" fmla="*/ 0 h 114"/>
                  <a:gd name="T12" fmla="*/ 183 w 183"/>
                  <a:gd name="T13" fmla="*/ 99 h 114"/>
                </a:gdLst>
                <a:ahLst/>
                <a:cxnLst>
                  <a:cxn ang="0">
                    <a:pos x="T0" y="T1"/>
                  </a:cxn>
                  <a:cxn ang="0">
                    <a:pos x="T2" y="T3"/>
                  </a:cxn>
                  <a:cxn ang="0">
                    <a:pos x="T4" y="T5"/>
                  </a:cxn>
                  <a:cxn ang="0">
                    <a:pos x="T6" y="T7"/>
                  </a:cxn>
                  <a:cxn ang="0">
                    <a:pos x="T8" y="T9"/>
                  </a:cxn>
                  <a:cxn ang="0">
                    <a:pos x="T10" y="T11"/>
                  </a:cxn>
                  <a:cxn ang="0">
                    <a:pos x="T12" y="T13"/>
                  </a:cxn>
                </a:cxnLst>
                <a:rect l="0" t="0" r="r" b="b"/>
                <a:pathLst>
                  <a:path w="183" h="114">
                    <a:moveTo>
                      <a:pt x="183" y="99"/>
                    </a:moveTo>
                    <a:lnTo>
                      <a:pt x="166" y="114"/>
                    </a:lnTo>
                    <a:lnTo>
                      <a:pt x="91" y="34"/>
                    </a:lnTo>
                    <a:lnTo>
                      <a:pt x="17" y="114"/>
                    </a:lnTo>
                    <a:lnTo>
                      <a:pt x="0" y="99"/>
                    </a:lnTo>
                    <a:lnTo>
                      <a:pt x="91" y="0"/>
                    </a:lnTo>
                    <a:lnTo>
                      <a:pt x="183" y="99"/>
                    </a:lnTo>
                    <a:close/>
                  </a:path>
                </a:pathLst>
              </a:custGeom>
              <a:solidFill>
                <a:srgbClr val="5720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000000"/>
                  </a:solidFill>
                  <a:effectLst/>
                  <a:uLnTx/>
                  <a:uFillTx/>
                </a:endParaRPr>
              </a:p>
            </p:txBody>
          </p:sp>
          <p:sp>
            <p:nvSpPr>
              <p:cNvPr id="62" name="Freeform 7">
                <a:extLst>
                  <a:ext uri="{FF2B5EF4-FFF2-40B4-BE49-F238E27FC236}">
                    <a16:creationId xmlns:a16="http://schemas.microsoft.com/office/drawing/2014/main" id="{8949A251-C167-2555-6B12-C06F2F0F1AA8}"/>
                  </a:ext>
                </a:extLst>
              </p:cNvPr>
              <p:cNvSpPr>
                <a:spLocks/>
              </p:cNvSpPr>
              <p:nvPr/>
            </p:nvSpPr>
            <p:spPr bwMode="auto">
              <a:xfrm>
                <a:off x="3426" y="1647"/>
                <a:ext cx="534" cy="235"/>
              </a:xfrm>
              <a:custGeom>
                <a:avLst/>
                <a:gdLst>
                  <a:gd name="T0" fmla="*/ 18 w 1068"/>
                  <a:gd name="T1" fmla="*/ 469 h 469"/>
                  <a:gd name="T2" fmla="*/ 18 w 1068"/>
                  <a:gd name="T3" fmla="*/ 469 h 469"/>
                  <a:gd name="T4" fmla="*/ 69 w 1068"/>
                  <a:gd name="T5" fmla="*/ 419 h 469"/>
                  <a:gd name="T6" fmla="*/ 121 w 1068"/>
                  <a:gd name="T7" fmla="*/ 370 h 469"/>
                  <a:gd name="T8" fmla="*/ 177 w 1068"/>
                  <a:gd name="T9" fmla="*/ 326 h 469"/>
                  <a:gd name="T10" fmla="*/ 235 w 1068"/>
                  <a:gd name="T11" fmla="*/ 283 h 469"/>
                  <a:gd name="T12" fmla="*/ 292 w 1068"/>
                  <a:gd name="T13" fmla="*/ 244 h 469"/>
                  <a:gd name="T14" fmla="*/ 354 w 1068"/>
                  <a:gd name="T15" fmla="*/ 206 h 469"/>
                  <a:gd name="T16" fmla="*/ 417 w 1068"/>
                  <a:gd name="T17" fmla="*/ 173 h 469"/>
                  <a:gd name="T18" fmla="*/ 482 w 1068"/>
                  <a:gd name="T19" fmla="*/ 141 h 469"/>
                  <a:gd name="T20" fmla="*/ 550 w 1068"/>
                  <a:gd name="T21" fmla="*/ 115 h 469"/>
                  <a:gd name="T22" fmla="*/ 618 w 1068"/>
                  <a:gd name="T23" fmla="*/ 91 h 469"/>
                  <a:gd name="T24" fmla="*/ 689 w 1068"/>
                  <a:gd name="T25" fmla="*/ 70 h 469"/>
                  <a:gd name="T26" fmla="*/ 760 w 1068"/>
                  <a:gd name="T27" fmla="*/ 52 h 469"/>
                  <a:gd name="T28" fmla="*/ 833 w 1068"/>
                  <a:gd name="T29" fmla="*/ 39 h 469"/>
                  <a:gd name="T30" fmla="*/ 907 w 1068"/>
                  <a:gd name="T31" fmla="*/ 29 h 469"/>
                  <a:gd name="T32" fmla="*/ 982 w 1068"/>
                  <a:gd name="T33" fmla="*/ 24 h 469"/>
                  <a:gd name="T34" fmla="*/ 1058 w 1068"/>
                  <a:gd name="T35" fmla="*/ 22 h 469"/>
                  <a:gd name="T36" fmla="*/ 1058 w 1068"/>
                  <a:gd name="T37" fmla="*/ 22 h 469"/>
                  <a:gd name="T38" fmla="*/ 1068 w 1068"/>
                  <a:gd name="T39" fmla="*/ 22 h 469"/>
                  <a:gd name="T40" fmla="*/ 1068 w 1068"/>
                  <a:gd name="T41" fmla="*/ 0 h 469"/>
                  <a:gd name="T42" fmla="*/ 1068 w 1068"/>
                  <a:gd name="T43" fmla="*/ 0 h 469"/>
                  <a:gd name="T44" fmla="*/ 1058 w 1068"/>
                  <a:gd name="T45" fmla="*/ 0 h 469"/>
                  <a:gd name="T46" fmla="*/ 1058 w 1068"/>
                  <a:gd name="T47" fmla="*/ 0 h 469"/>
                  <a:gd name="T48" fmla="*/ 980 w 1068"/>
                  <a:gd name="T49" fmla="*/ 1 h 469"/>
                  <a:gd name="T50" fmla="*/ 904 w 1068"/>
                  <a:gd name="T51" fmla="*/ 7 h 469"/>
                  <a:gd name="T52" fmla="*/ 829 w 1068"/>
                  <a:gd name="T53" fmla="*/ 16 h 469"/>
                  <a:gd name="T54" fmla="*/ 754 w 1068"/>
                  <a:gd name="T55" fmla="*/ 31 h 469"/>
                  <a:gd name="T56" fmla="*/ 682 w 1068"/>
                  <a:gd name="T57" fmla="*/ 48 h 469"/>
                  <a:gd name="T58" fmla="*/ 611 w 1068"/>
                  <a:gd name="T59" fmla="*/ 69 h 469"/>
                  <a:gd name="T60" fmla="*/ 540 w 1068"/>
                  <a:gd name="T61" fmla="*/ 95 h 469"/>
                  <a:gd name="T62" fmla="*/ 473 w 1068"/>
                  <a:gd name="T63" fmla="*/ 123 h 469"/>
                  <a:gd name="T64" fmla="*/ 406 w 1068"/>
                  <a:gd name="T65" fmla="*/ 152 h 469"/>
                  <a:gd name="T66" fmla="*/ 343 w 1068"/>
                  <a:gd name="T67" fmla="*/ 188 h 469"/>
                  <a:gd name="T68" fmla="*/ 279 w 1068"/>
                  <a:gd name="T69" fmla="*/ 225 h 469"/>
                  <a:gd name="T70" fmla="*/ 220 w 1068"/>
                  <a:gd name="T71" fmla="*/ 266 h 469"/>
                  <a:gd name="T72" fmla="*/ 162 w 1068"/>
                  <a:gd name="T73" fmla="*/ 309 h 469"/>
                  <a:gd name="T74" fmla="*/ 106 w 1068"/>
                  <a:gd name="T75" fmla="*/ 356 h 469"/>
                  <a:gd name="T76" fmla="*/ 52 w 1068"/>
                  <a:gd name="T77" fmla="*/ 404 h 469"/>
                  <a:gd name="T78" fmla="*/ 0 w 1068"/>
                  <a:gd name="T79" fmla="*/ 454 h 469"/>
                  <a:gd name="T80" fmla="*/ 18 w 1068"/>
                  <a:gd name="T81" fmla="*/ 46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68" h="469">
                    <a:moveTo>
                      <a:pt x="18" y="469"/>
                    </a:moveTo>
                    <a:lnTo>
                      <a:pt x="18" y="469"/>
                    </a:lnTo>
                    <a:lnTo>
                      <a:pt x="69" y="419"/>
                    </a:lnTo>
                    <a:lnTo>
                      <a:pt x="121" y="370"/>
                    </a:lnTo>
                    <a:lnTo>
                      <a:pt x="177" y="326"/>
                    </a:lnTo>
                    <a:lnTo>
                      <a:pt x="235" y="283"/>
                    </a:lnTo>
                    <a:lnTo>
                      <a:pt x="292" y="244"/>
                    </a:lnTo>
                    <a:lnTo>
                      <a:pt x="354" y="206"/>
                    </a:lnTo>
                    <a:lnTo>
                      <a:pt x="417" y="173"/>
                    </a:lnTo>
                    <a:lnTo>
                      <a:pt x="482" y="141"/>
                    </a:lnTo>
                    <a:lnTo>
                      <a:pt x="550" y="115"/>
                    </a:lnTo>
                    <a:lnTo>
                      <a:pt x="618" y="91"/>
                    </a:lnTo>
                    <a:lnTo>
                      <a:pt x="689" y="70"/>
                    </a:lnTo>
                    <a:lnTo>
                      <a:pt x="760" y="52"/>
                    </a:lnTo>
                    <a:lnTo>
                      <a:pt x="833" y="39"/>
                    </a:lnTo>
                    <a:lnTo>
                      <a:pt x="907" y="29"/>
                    </a:lnTo>
                    <a:lnTo>
                      <a:pt x="982" y="24"/>
                    </a:lnTo>
                    <a:lnTo>
                      <a:pt x="1058" y="22"/>
                    </a:lnTo>
                    <a:lnTo>
                      <a:pt x="1058" y="22"/>
                    </a:lnTo>
                    <a:lnTo>
                      <a:pt x="1068" y="22"/>
                    </a:lnTo>
                    <a:lnTo>
                      <a:pt x="1068" y="0"/>
                    </a:lnTo>
                    <a:lnTo>
                      <a:pt x="1068" y="0"/>
                    </a:lnTo>
                    <a:lnTo>
                      <a:pt x="1058" y="0"/>
                    </a:lnTo>
                    <a:lnTo>
                      <a:pt x="1058" y="0"/>
                    </a:lnTo>
                    <a:lnTo>
                      <a:pt x="980" y="1"/>
                    </a:lnTo>
                    <a:lnTo>
                      <a:pt x="904" y="7"/>
                    </a:lnTo>
                    <a:lnTo>
                      <a:pt x="829" y="16"/>
                    </a:lnTo>
                    <a:lnTo>
                      <a:pt x="754" y="31"/>
                    </a:lnTo>
                    <a:lnTo>
                      <a:pt x="682" y="48"/>
                    </a:lnTo>
                    <a:lnTo>
                      <a:pt x="611" y="69"/>
                    </a:lnTo>
                    <a:lnTo>
                      <a:pt x="540" y="95"/>
                    </a:lnTo>
                    <a:lnTo>
                      <a:pt x="473" y="123"/>
                    </a:lnTo>
                    <a:lnTo>
                      <a:pt x="406" y="152"/>
                    </a:lnTo>
                    <a:lnTo>
                      <a:pt x="343" y="188"/>
                    </a:lnTo>
                    <a:lnTo>
                      <a:pt x="279" y="225"/>
                    </a:lnTo>
                    <a:lnTo>
                      <a:pt x="220" y="266"/>
                    </a:lnTo>
                    <a:lnTo>
                      <a:pt x="162" y="309"/>
                    </a:lnTo>
                    <a:lnTo>
                      <a:pt x="106" y="356"/>
                    </a:lnTo>
                    <a:lnTo>
                      <a:pt x="52" y="404"/>
                    </a:lnTo>
                    <a:lnTo>
                      <a:pt x="0" y="454"/>
                    </a:lnTo>
                    <a:lnTo>
                      <a:pt x="18" y="469"/>
                    </a:lnTo>
                    <a:close/>
                  </a:path>
                </a:pathLst>
              </a:custGeom>
              <a:solidFill>
                <a:srgbClr val="5720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000000"/>
                  </a:solidFill>
                  <a:effectLst/>
                  <a:uLnTx/>
                  <a:uFillTx/>
                </a:endParaRPr>
              </a:p>
            </p:txBody>
          </p:sp>
          <p:sp>
            <p:nvSpPr>
              <p:cNvPr id="63" name="Line 8">
                <a:extLst>
                  <a:ext uri="{FF2B5EF4-FFF2-40B4-BE49-F238E27FC236}">
                    <a16:creationId xmlns:a16="http://schemas.microsoft.com/office/drawing/2014/main" id="{DAD20BD6-B472-84A4-B996-C8E928A96047}"/>
                  </a:ext>
                </a:extLst>
              </p:cNvPr>
              <p:cNvSpPr>
                <a:spLocks noChangeShapeType="1"/>
              </p:cNvSpPr>
              <p:nvPr/>
            </p:nvSpPr>
            <p:spPr bwMode="auto">
              <a:xfrm flipV="1">
                <a:off x="4484" y="1724"/>
                <a:ext cx="174" cy="160"/>
              </a:xfrm>
              <a:prstGeom prst="line">
                <a:avLst/>
              </a:prstGeom>
              <a:noFill/>
              <a:ln w="17463">
                <a:solidFill>
                  <a:srgbClr val="57206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000000"/>
                  </a:solidFill>
                  <a:effectLst/>
                  <a:uLnTx/>
                  <a:uFillTx/>
                </a:endParaRPr>
              </a:p>
            </p:txBody>
          </p:sp>
          <p:sp>
            <p:nvSpPr>
              <p:cNvPr id="64" name="Freeform 9">
                <a:extLst>
                  <a:ext uri="{FF2B5EF4-FFF2-40B4-BE49-F238E27FC236}">
                    <a16:creationId xmlns:a16="http://schemas.microsoft.com/office/drawing/2014/main" id="{C6457E37-5849-6FD2-8C2E-0799A0527CD4}"/>
                  </a:ext>
                </a:extLst>
              </p:cNvPr>
              <p:cNvSpPr>
                <a:spLocks/>
              </p:cNvSpPr>
              <p:nvPr/>
            </p:nvSpPr>
            <p:spPr bwMode="auto">
              <a:xfrm>
                <a:off x="4599" y="1715"/>
                <a:ext cx="67" cy="67"/>
              </a:xfrm>
              <a:custGeom>
                <a:avLst/>
                <a:gdLst>
                  <a:gd name="T0" fmla="*/ 125 w 134"/>
                  <a:gd name="T1" fmla="*/ 134 h 134"/>
                  <a:gd name="T2" fmla="*/ 102 w 134"/>
                  <a:gd name="T3" fmla="*/ 132 h 134"/>
                  <a:gd name="T4" fmla="*/ 110 w 134"/>
                  <a:gd name="T5" fmla="*/ 22 h 134"/>
                  <a:gd name="T6" fmla="*/ 0 w 134"/>
                  <a:gd name="T7" fmla="*/ 22 h 134"/>
                  <a:gd name="T8" fmla="*/ 0 w 134"/>
                  <a:gd name="T9" fmla="*/ 0 h 134"/>
                  <a:gd name="T10" fmla="*/ 134 w 134"/>
                  <a:gd name="T11" fmla="*/ 0 h 134"/>
                  <a:gd name="T12" fmla="*/ 125 w 134"/>
                  <a:gd name="T13" fmla="*/ 134 h 134"/>
                </a:gdLst>
                <a:ahLst/>
                <a:cxnLst>
                  <a:cxn ang="0">
                    <a:pos x="T0" y="T1"/>
                  </a:cxn>
                  <a:cxn ang="0">
                    <a:pos x="T2" y="T3"/>
                  </a:cxn>
                  <a:cxn ang="0">
                    <a:pos x="T4" y="T5"/>
                  </a:cxn>
                  <a:cxn ang="0">
                    <a:pos x="T6" y="T7"/>
                  </a:cxn>
                  <a:cxn ang="0">
                    <a:pos x="T8" y="T9"/>
                  </a:cxn>
                  <a:cxn ang="0">
                    <a:pos x="T10" y="T11"/>
                  </a:cxn>
                  <a:cxn ang="0">
                    <a:pos x="T12" y="T13"/>
                  </a:cxn>
                </a:cxnLst>
                <a:rect l="0" t="0" r="r" b="b"/>
                <a:pathLst>
                  <a:path w="134" h="134">
                    <a:moveTo>
                      <a:pt x="125" y="134"/>
                    </a:moveTo>
                    <a:lnTo>
                      <a:pt x="102" y="132"/>
                    </a:lnTo>
                    <a:lnTo>
                      <a:pt x="110" y="22"/>
                    </a:lnTo>
                    <a:lnTo>
                      <a:pt x="0" y="22"/>
                    </a:lnTo>
                    <a:lnTo>
                      <a:pt x="0" y="0"/>
                    </a:lnTo>
                    <a:lnTo>
                      <a:pt x="134" y="0"/>
                    </a:lnTo>
                    <a:lnTo>
                      <a:pt x="125" y="134"/>
                    </a:lnTo>
                    <a:close/>
                  </a:path>
                </a:pathLst>
              </a:custGeom>
              <a:solidFill>
                <a:srgbClr val="5720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000000"/>
                  </a:solidFill>
                  <a:effectLst/>
                  <a:uLnTx/>
                  <a:uFillTx/>
                </a:endParaRPr>
              </a:p>
            </p:txBody>
          </p:sp>
          <p:sp>
            <p:nvSpPr>
              <p:cNvPr id="65" name="Freeform 10">
                <a:extLst>
                  <a:ext uri="{FF2B5EF4-FFF2-40B4-BE49-F238E27FC236}">
                    <a16:creationId xmlns:a16="http://schemas.microsoft.com/office/drawing/2014/main" id="{07151D66-CD38-4DCA-7C65-D1EEE5E5C690}"/>
                  </a:ext>
                </a:extLst>
              </p:cNvPr>
              <p:cNvSpPr>
                <a:spLocks/>
              </p:cNvSpPr>
              <p:nvPr/>
            </p:nvSpPr>
            <p:spPr bwMode="auto">
              <a:xfrm>
                <a:off x="4025" y="1650"/>
                <a:ext cx="468" cy="242"/>
              </a:xfrm>
              <a:custGeom>
                <a:avLst/>
                <a:gdLst>
                  <a:gd name="T0" fmla="*/ 0 w 935"/>
                  <a:gd name="T1" fmla="*/ 23 h 485"/>
                  <a:gd name="T2" fmla="*/ 0 w 935"/>
                  <a:gd name="T3" fmla="*/ 23 h 485"/>
                  <a:gd name="T4" fmla="*/ 69 w 935"/>
                  <a:gd name="T5" fmla="*/ 32 h 485"/>
                  <a:gd name="T6" fmla="*/ 134 w 935"/>
                  <a:gd name="T7" fmla="*/ 43 h 485"/>
                  <a:gd name="T8" fmla="*/ 199 w 935"/>
                  <a:gd name="T9" fmla="*/ 58 h 485"/>
                  <a:gd name="T10" fmla="*/ 265 w 935"/>
                  <a:gd name="T11" fmla="*/ 75 h 485"/>
                  <a:gd name="T12" fmla="*/ 328 w 935"/>
                  <a:gd name="T13" fmla="*/ 95 h 485"/>
                  <a:gd name="T14" fmla="*/ 389 w 935"/>
                  <a:gd name="T15" fmla="*/ 118 h 485"/>
                  <a:gd name="T16" fmla="*/ 449 w 935"/>
                  <a:gd name="T17" fmla="*/ 144 h 485"/>
                  <a:gd name="T18" fmla="*/ 509 w 935"/>
                  <a:gd name="T19" fmla="*/ 172 h 485"/>
                  <a:gd name="T20" fmla="*/ 566 w 935"/>
                  <a:gd name="T21" fmla="*/ 203 h 485"/>
                  <a:gd name="T22" fmla="*/ 622 w 935"/>
                  <a:gd name="T23" fmla="*/ 237 h 485"/>
                  <a:gd name="T24" fmla="*/ 676 w 935"/>
                  <a:gd name="T25" fmla="*/ 272 h 485"/>
                  <a:gd name="T26" fmla="*/ 729 w 935"/>
                  <a:gd name="T27" fmla="*/ 310 h 485"/>
                  <a:gd name="T28" fmla="*/ 779 w 935"/>
                  <a:gd name="T29" fmla="*/ 351 h 485"/>
                  <a:gd name="T30" fmla="*/ 827 w 935"/>
                  <a:gd name="T31" fmla="*/ 393 h 485"/>
                  <a:gd name="T32" fmla="*/ 874 w 935"/>
                  <a:gd name="T33" fmla="*/ 438 h 485"/>
                  <a:gd name="T34" fmla="*/ 919 w 935"/>
                  <a:gd name="T35" fmla="*/ 485 h 485"/>
                  <a:gd name="T36" fmla="*/ 935 w 935"/>
                  <a:gd name="T37" fmla="*/ 470 h 485"/>
                  <a:gd name="T38" fmla="*/ 935 w 935"/>
                  <a:gd name="T39" fmla="*/ 470 h 485"/>
                  <a:gd name="T40" fmla="*/ 891 w 935"/>
                  <a:gd name="T41" fmla="*/ 421 h 485"/>
                  <a:gd name="T42" fmla="*/ 842 w 935"/>
                  <a:gd name="T43" fmla="*/ 377 h 485"/>
                  <a:gd name="T44" fmla="*/ 794 w 935"/>
                  <a:gd name="T45" fmla="*/ 334 h 485"/>
                  <a:gd name="T46" fmla="*/ 742 w 935"/>
                  <a:gd name="T47" fmla="*/ 291 h 485"/>
                  <a:gd name="T48" fmla="*/ 688 w 935"/>
                  <a:gd name="T49" fmla="*/ 254 h 485"/>
                  <a:gd name="T50" fmla="*/ 634 w 935"/>
                  <a:gd name="T51" fmla="*/ 216 h 485"/>
                  <a:gd name="T52" fmla="*/ 576 w 935"/>
                  <a:gd name="T53" fmla="*/ 183 h 485"/>
                  <a:gd name="T54" fmla="*/ 518 w 935"/>
                  <a:gd name="T55" fmla="*/ 151 h 485"/>
                  <a:gd name="T56" fmla="*/ 458 w 935"/>
                  <a:gd name="T57" fmla="*/ 123 h 485"/>
                  <a:gd name="T58" fmla="*/ 397 w 935"/>
                  <a:gd name="T59" fmla="*/ 97 h 485"/>
                  <a:gd name="T60" fmla="*/ 334 w 935"/>
                  <a:gd name="T61" fmla="*/ 73 h 485"/>
                  <a:gd name="T62" fmla="*/ 268 w 935"/>
                  <a:gd name="T63" fmla="*/ 52 h 485"/>
                  <a:gd name="T64" fmla="*/ 203 w 935"/>
                  <a:gd name="T65" fmla="*/ 36 h 485"/>
                  <a:gd name="T66" fmla="*/ 138 w 935"/>
                  <a:gd name="T67" fmla="*/ 21 h 485"/>
                  <a:gd name="T68" fmla="*/ 69 w 935"/>
                  <a:gd name="T69" fmla="*/ 9 h 485"/>
                  <a:gd name="T70" fmla="*/ 0 w 935"/>
                  <a:gd name="T71" fmla="*/ 0 h 485"/>
                  <a:gd name="T72" fmla="*/ 0 w 935"/>
                  <a:gd name="T73" fmla="*/ 23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5" h="485">
                    <a:moveTo>
                      <a:pt x="0" y="23"/>
                    </a:moveTo>
                    <a:lnTo>
                      <a:pt x="0" y="23"/>
                    </a:lnTo>
                    <a:lnTo>
                      <a:pt x="69" y="32"/>
                    </a:lnTo>
                    <a:lnTo>
                      <a:pt x="134" y="43"/>
                    </a:lnTo>
                    <a:lnTo>
                      <a:pt x="199" y="58"/>
                    </a:lnTo>
                    <a:lnTo>
                      <a:pt x="265" y="75"/>
                    </a:lnTo>
                    <a:lnTo>
                      <a:pt x="328" y="95"/>
                    </a:lnTo>
                    <a:lnTo>
                      <a:pt x="389" y="118"/>
                    </a:lnTo>
                    <a:lnTo>
                      <a:pt x="449" y="144"/>
                    </a:lnTo>
                    <a:lnTo>
                      <a:pt x="509" y="172"/>
                    </a:lnTo>
                    <a:lnTo>
                      <a:pt x="566" y="203"/>
                    </a:lnTo>
                    <a:lnTo>
                      <a:pt x="622" y="237"/>
                    </a:lnTo>
                    <a:lnTo>
                      <a:pt x="676" y="272"/>
                    </a:lnTo>
                    <a:lnTo>
                      <a:pt x="729" y="310"/>
                    </a:lnTo>
                    <a:lnTo>
                      <a:pt x="779" y="351"/>
                    </a:lnTo>
                    <a:lnTo>
                      <a:pt x="827" y="393"/>
                    </a:lnTo>
                    <a:lnTo>
                      <a:pt x="874" y="438"/>
                    </a:lnTo>
                    <a:lnTo>
                      <a:pt x="919" y="485"/>
                    </a:lnTo>
                    <a:lnTo>
                      <a:pt x="935" y="470"/>
                    </a:lnTo>
                    <a:lnTo>
                      <a:pt x="935" y="470"/>
                    </a:lnTo>
                    <a:lnTo>
                      <a:pt x="891" y="421"/>
                    </a:lnTo>
                    <a:lnTo>
                      <a:pt x="842" y="377"/>
                    </a:lnTo>
                    <a:lnTo>
                      <a:pt x="794" y="334"/>
                    </a:lnTo>
                    <a:lnTo>
                      <a:pt x="742" y="291"/>
                    </a:lnTo>
                    <a:lnTo>
                      <a:pt x="688" y="254"/>
                    </a:lnTo>
                    <a:lnTo>
                      <a:pt x="634" y="216"/>
                    </a:lnTo>
                    <a:lnTo>
                      <a:pt x="576" y="183"/>
                    </a:lnTo>
                    <a:lnTo>
                      <a:pt x="518" y="151"/>
                    </a:lnTo>
                    <a:lnTo>
                      <a:pt x="458" y="123"/>
                    </a:lnTo>
                    <a:lnTo>
                      <a:pt x="397" y="97"/>
                    </a:lnTo>
                    <a:lnTo>
                      <a:pt x="334" y="73"/>
                    </a:lnTo>
                    <a:lnTo>
                      <a:pt x="268" y="52"/>
                    </a:lnTo>
                    <a:lnTo>
                      <a:pt x="203" y="36"/>
                    </a:lnTo>
                    <a:lnTo>
                      <a:pt x="138" y="21"/>
                    </a:lnTo>
                    <a:lnTo>
                      <a:pt x="69" y="9"/>
                    </a:lnTo>
                    <a:lnTo>
                      <a:pt x="0" y="0"/>
                    </a:lnTo>
                    <a:lnTo>
                      <a:pt x="0" y="23"/>
                    </a:lnTo>
                    <a:close/>
                  </a:path>
                </a:pathLst>
              </a:custGeom>
              <a:solidFill>
                <a:srgbClr val="5720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000000"/>
                  </a:solidFill>
                  <a:effectLst/>
                  <a:uLnTx/>
                  <a:uFillTx/>
                </a:endParaRPr>
              </a:p>
            </p:txBody>
          </p:sp>
          <p:sp>
            <p:nvSpPr>
              <p:cNvPr id="66" name="Line 11">
                <a:extLst>
                  <a:ext uri="{FF2B5EF4-FFF2-40B4-BE49-F238E27FC236}">
                    <a16:creationId xmlns:a16="http://schemas.microsoft.com/office/drawing/2014/main" id="{A0D0B1D9-8E77-60EF-BA46-793E69F3E78D}"/>
                  </a:ext>
                </a:extLst>
              </p:cNvPr>
              <p:cNvSpPr>
                <a:spLocks noChangeShapeType="1"/>
              </p:cNvSpPr>
              <p:nvPr/>
            </p:nvSpPr>
            <p:spPr bwMode="auto">
              <a:xfrm>
                <a:off x="4668" y="2492"/>
                <a:ext cx="233" cy="38"/>
              </a:xfrm>
              <a:prstGeom prst="line">
                <a:avLst/>
              </a:prstGeom>
              <a:noFill/>
              <a:ln w="17463">
                <a:solidFill>
                  <a:srgbClr val="57206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000000"/>
                  </a:solidFill>
                  <a:effectLst/>
                  <a:uLnTx/>
                  <a:uFillTx/>
                </a:endParaRPr>
              </a:p>
            </p:txBody>
          </p:sp>
          <p:sp>
            <p:nvSpPr>
              <p:cNvPr id="67" name="Freeform 12">
                <a:extLst>
                  <a:ext uri="{FF2B5EF4-FFF2-40B4-BE49-F238E27FC236}">
                    <a16:creationId xmlns:a16="http://schemas.microsoft.com/office/drawing/2014/main" id="{242963B1-C331-EC79-076A-E04E0362F174}"/>
                  </a:ext>
                </a:extLst>
              </p:cNvPr>
              <p:cNvSpPr>
                <a:spLocks/>
              </p:cNvSpPr>
              <p:nvPr/>
            </p:nvSpPr>
            <p:spPr bwMode="auto">
              <a:xfrm>
                <a:off x="4851" y="2479"/>
                <a:ext cx="61" cy="90"/>
              </a:xfrm>
              <a:custGeom>
                <a:avLst/>
                <a:gdLst>
                  <a:gd name="T0" fmla="*/ 11 w 123"/>
                  <a:gd name="T1" fmla="*/ 181 h 181"/>
                  <a:gd name="T2" fmla="*/ 0 w 123"/>
                  <a:gd name="T3" fmla="*/ 162 h 181"/>
                  <a:gd name="T4" fmla="*/ 91 w 123"/>
                  <a:gd name="T5" fmla="*/ 103 h 181"/>
                  <a:gd name="T6" fmla="*/ 24 w 123"/>
                  <a:gd name="T7" fmla="*/ 15 h 181"/>
                  <a:gd name="T8" fmla="*/ 41 w 123"/>
                  <a:gd name="T9" fmla="*/ 0 h 181"/>
                  <a:gd name="T10" fmla="*/ 123 w 123"/>
                  <a:gd name="T11" fmla="*/ 106 h 181"/>
                  <a:gd name="T12" fmla="*/ 11 w 123"/>
                  <a:gd name="T13" fmla="*/ 181 h 181"/>
                </a:gdLst>
                <a:ahLst/>
                <a:cxnLst>
                  <a:cxn ang="0">
                    <a:pos x="T0" y="T1"/>
                  </a:cxn>
                  <a:cxn ang="0">
                    <a:pos x="T2" y="T3"/>
                  </a:cxn>
                  <a:cxn ang="0">
                    <a:pos x="T4" y="T5"/>
                  </a:cxn>
                  <a:cxn ang="0">
                    <a:pos x="T6" y="T7"/>
                  </a:cxn>
                  <a:cxn ang="0">
                    <a:pos x="T8" y="T9"/>
                  </a:cxn>
                  <a:cxn ang="0">
                    <a:pos x="T10" y="T11"/>
                  </a:cxn>
                  <a:cxn ang="0">
                    <a:pos x="T12" y="T13"/>
                  </a:cxn>
                </a:cxnLst>
                <a:rect l="0" t="0" r="r" b="b"/>
                <a:pathLst>
                  <a:path w="123" h="181">
                    <a:moveTo>
                      <a:pt x="11" y="181"/>
                    </a:moveTo>
                    <a:lnTo>
                      <a:pt x="0" y="162"/>
                    </a:lnTo>
                    <a:lnTo>
                      <a:pt x="91" y="103"/>
                    </a:lnTo>
                    <a:lnTo>
                      <a:pt x="24" y="15"/>
                    </a:lnTo>
                    <a:lnTo>
                      <a:pt x="41" y="0"/>
                    </a:lnTo>
                    <a:lnTo>
                      <a:pt x="123" y="106"/>
                    </a:lnTo>
                    <a:lnTo>
                      <a:pt x="11" y="181"/>
                    </a:lnTo>
                    <a:close/>
                  </a:path>
                </a:pathLst>
              </a:custGeom>
              <a:solidFill>
                <a:srgbClr val="5720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000000"/>
                  </a:solidFill>
                  <a:effectLst/>
                  <a:uLnTx/>
                  <a:uFillTx/>
                </a:endParaRPr>
              </a:p>
            </p:txBody>
          </p:sp>
          <p:sp>
            <p:nvSpPr>
              <p:cNvPr id="68" name="Freeform 13">
                <a:extLst>
                  <a:ext uri="{FF2B5EF4-FFF2-40B4-BE49-F238E27FC236}">
                    <a16:creationId xmlns:a16="http://schemas.microsoft.com/office/drawing/2014/main" id="{E82BCD4A-7141-DD8B-8963-66324D727AD3}"/>
                  </a:ext>
                </a:extLst>
              </p:cNvPr>
              <p:cNvSpPr>
                <a:spLocks/>
              </p:cNvSpPr>
              <p:nvPr/>
            </p:nvSpPr>
            <p:spPr bwMode="auto">
              <a:xfrm>
                <a:off x="4526" y="1934"/>
                <a:ext cx="158" cy="566"/>
              </a:xfrm>
              <a:custGeom>
                <a:avLst/>
                <a:gdLst>
                  <a:gd name="T0" fmla="*/ 0 w 314"/>
                  <a:gd name="T1" fmla="*/ 15 h 1131"/>
                  <a:gd name="T2" fmla="*/ 0 w 314"/>
                  <a:gd name="T3" fmla="*/ 15 h 1131"/>
                  <a:gd name="T4" fmla="*/ 33 w 314"/>
                  <a:gd name="T5" fmla="*/ 61 h 1131"/>
                  <a:gd name="T6" fmla="*/ 65 w 314"/>
                  <a:gd name="T7" fmla="*/ 108 h 1131"/>
                  <a:gd name="T8" fmla="*/ 95 w 314"/>
                  <a:gd name="T9" fmla="*/ 156 h 1131"/>
                  <a:gd name="T10" fmla="*/ 123 w 314"/>
                  <a:gd name="T11" fmla="*/ 206 h 1131"/>
                  <a:gd name="T12" fmla="*/ 149 w 314"/>
                  <a:gd name="T13" fmla="*/ 257 h 1131"/>
                  <a:gd name="T14" fmla="*/ 173 w 314"/>
                  <a:gd name="T15" fmla="*/ 309 h 1131"/>
                  <a:gd name="T16" fmla="*/ 193 w 314"/>
                  <a:gd name="T17" fmla="*/ 363 h 1131"/>
                  <a:gd name="T18" fmla="*/ 214 w 314"/>
                  <a:gd name="T19" fmla="*/ 417 h 1131"/>
                  <a:gd name="T20" fmla="*/ 232 w 314"/>
                  <a:gd name="T21" fmla="*/ 471 h 1131"/>
                  <a:gd name="T22" fmla="*/ 247 w 314"/>
                  <a:gd name="T23" fmla="*/ 529 h 1131"/>
                  <a:gd name="T24" fmla="*/ 260 w 314"/>
                  <a:gd name="T25" fmla="*/ 585 h 1131"/>
                  <a:gd name="T26" fmla="*/ 272 w 314"/>
                  <a:gd name="T27" fmla="*/ 643 h 1131"/>
                  <a:gd name="T28" fmla="*/ 281 w 314"/>
                  <a:gd name="T29" fmla="*/ 702 h 1131"/>
                  <a:gd name="T30" fmla="*/ 287 w 314"/>
                  <a:gd name="T31" fmla="*/ 762 h 1131"/>
                  <a:gd name="T32" fmla="*/ 290 w 314"/>
                  <a:gd name="T33" fmla="*/ 822 h 1131"/>
                  <a:gd name="T34" fmla="*/ 292 w 314"/>
                  <a:gd name="T35" fmla="*/ 881 h 1131"/>
                  <a:gd name="T36" fmla="*/ 292 w 314"/>
                  <a:gd name="T37" fmla="*/ 881 h 1131"/>
                  <a:gd name="T38" fmla="*/ 290 w 314"/>
                  <a:gd name="T39" fmla="*/ 945 h 1131"/>
                  <a:gd name="T40" fmla="*/ 287 w 314"/>
                  <a:gd name="T41" fmla="*/ 1006 h 1131"/>
                  <a:gd name="T42" fmla="*/ 279 w 314"/>
                  <a:gd name="T43" fmla="*/ 1066 h 1131"/>
                  <a:gd name="T44" fmla="*/ 270 w 314"/>
                  <a:gd name="T45" fmla="*/ 1127 h 1131"/>
                  <a:gd name="T46" fmla="*/ 292 w 314"/>
                  <a:gd name="T47" fmla="*/ 1131 h 1131"/>
                  <a:gd name="T48" fmla="*/ 292 w 314"/>
                  <a:gd name="T49" fmla="*/ 1131 h 1131"/>
                  <a:gd name="T50" fmla="*/ 301 w 314"/>
                  <a:gd name="T51" fmla="*/ 1069 h 1131"/>
                  <a:gd name="T52" fmla="*/ 309 w 314"/>
                  <a:gd name="T53" fmla="*/ 1008 h 1131"/>
                  <a:gd name="T54" fmla="*/ 313 w 314"/>
                  <a:gd name="T55" fmla="*/ 945 h 1131"/>
                  <a:gd name="T56" fmla="*/ 314 w 314"/>
                  <a:gd name="T57" fmla="*/ 881 h 1131"/>
                  <a:gd name="T58" fmla="*/ 314 w 314"/>
                  <a:gd name="T59" fmla="*/ 881 h 1131"/>
                  <a:gd name="T60" fmla="*/ 313 w 314"/>
                  <a:gd name="T61" fmla="*/ 820 h 1131"/>
                  <a:gd name="T62" fmla="*/ 309 w 314"/>
                  <a:gd name="T63" fmla="*/ 758 h 1131"/>
                  <a:gd name="T64" fmla="*/ 301 w 314"/>
                  <a:gd name="T65" fmla="*/ 698 h 1131"/>
                  <a:gd name="T66" fmla="*/ 294 w 314"/>
                  <a:gd name="T67" fmla="*/ 639 h 1131"/>
                  <a:gd name="T68" fmla="*/ 283 w 314"/>
                  <a:gd name="T69" fmla="*/ 579 h 1131"/>
                  <a:gd name="T70" fmla="*/ 268 w 314"/>
                  <a:gd name="T71" fmla="*/ 521 h 1131"/>
                  <a:gd name="T72" fmla="*/ 253 w 314"/>
                  <a:gd name="T73" fmla="*/ 466 h 1131"/>
                  <a:gd name="T74" fmla="*/ 234 w 314"/>
                  <a:gd name="T75" fmla="*/ 408 h 1131"/>
                  <a:gd name="T76" fmla="*/ 214 w 314"/>
                  <a:gd name="T77" fmla="*/ 354 h 1131"/>
                  <a:gd name="T78" fmla="*/ 191 w 314"/>
                  <a:gd name="T79" fmla="*/ 300 h 1131"/>
                  <a:gd name="T80" fmla="*/ 167 w 314"/>
                  <a:gd name="T81" fmla="*/ 246 h 1131"/>
                  <a:gd name="T82" fmla="*/ 141 w 314"/>
                  <a:gd name="T83" fmla="*/ 195 h 1131"/>
                  <a:gd name="T84" fmla="*/ 113 w 314"/>
                  <a:gd name="T85" fmla="*/ 143 h 1131"/>
                  <a:gd name="T86" fmla="*/ 82 w 314"/>
                  <a:gd name="T87" fmla="*/ 95 h 1131"/>
                  <a:gd name="T88" fmla="*/ 50 w 314"/>
                  <a:gd name="T89" fmla="*/ 46 h 1131"/>
                  <a:gd name="T90" fmla="*/ 16 w 314"/>
                  <a:gd name="T91" fmla="*/ 0 h 1131"/>
                  <a:gd name="T92" fmla="*/ 0 w 314"/>
                  <a:gd name="T93" fmla="*/ 15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4" h="1131">
                    <a:moveTo>
                      <a:pt x="0" y="15"/>
                    </a:moveTo>
                    <a:lnTo>
                      <a:pt x="0" y="15"/>
                    </a:lnTo>
                    <a:lnTo>
                      <a:pt x="33" y="61"/>
                    </a:lnTo>
                    <a:lnTo>
                      <a:pt x="65" y="108"/>
                    </a:lnTo>
                    <a:lnTo>
                      <a:pt x="95" y="156"/>
                    </a:lnTo>
                    <a:lnTo>
                      <a:pt x="123" y="206"/>
                    </a:lnTo>
                    <a:lnTo>
                      <a:pt x="149" y="257"/>
                    </a:lnTo>
                    <a:lnTo>
                      <a:pt x="173" y="309"/>
                    </a:lnTo>
                    <a:lnTo>
                      <a:pt x="193" y="363"/>
                    </a:lnTo>
                    <a:lnTo>
                      <a:pt x="214" y="417"/>
                    </a:lnTo>
                    <a:lnTo>
                      <a:pt x="232" y="471"/>
                    </a:lnTo>
                    <a:lnTo>
                      <a:pt x="247" y="529"/>
                    </a:lnTo>
                    <a:lnTo>
                      <a:pt x="260" y="585"/>
                    </a:lnTo>
                    <a:lnTo>
                      <a:pt x="272" y="643"/>
                    </a:lnTo>
                    <a:lnTo>
                      <a:pt x="281" y="702"/>
                    </a:lnTo>
                    <a:lnTo>
                      <a:pt x="287" y="762"/>
                    </a:lnTo>
                    <a:lnTo>
                      <a:pt x="290" y="822"/>
                    </a:lnTo>
                    <a:lnTo>
                      <a:pt x="292" y="881"/>
                    </a:lnTo>
                    <a:lnTo>
                      <a:pt x="292" y="881"/>
                    </a:lnTo>
                    <a:lnTo>
                      <a:pt x="290" y="945"/>
                    </a:lnTo>
                    <a:lnTo>
                      <a:pt x="287" y="1006"/>
                    </a:lnTo>
                    <a:lnTo>
                      <a:pt x="279" y="1066"/>
                    </a:lnTo>
                    <a:lnTo>
                      <a:pt x="270" y="1127"/>
                    </a:lnTo>
                    <a:lnTo>
                      <a:pt x="292" y="1131"/>
                    </a:lnTo>
                    <a:lnTo>
                      <a:pt x="292" y="1131"/>
                    </a:lnTo>
                    <a:lnTo>
                      <a:pt x="301" y="1069"/>
                    </a:lnTo>
                    <a:lnTo>
                      <a:pt x="309" y="1008"/>
                    </a:lnTo>
                    <a:lnTo>
                      <a:pt x="313" y="945"/>
                    </a:lnTo>
                    <a:lnTo>
                      <a:pt x="314" y="881"/>
                    </a:lnTo>
                    <a:lnTo>
                      <a:pt x="314" y="881"/>
                    </a:lnTo>
                    <a:lnTo>
                      <a:pt x="313" y="820"/>
                    </a:lnTo>
                    <a:lnTo>
                      <a:pt x="309" y="758"/>
                    </a:lnTo>
                    <a:lnTo>
                      <a:pt x="301" y="698"/>
                    </a:lnTo>
                    <a:lnTo>
                      <a:pt x="294" y="639"/>
                    </a:lnTo>
                    <a:lnTo>
                      <a:pt x="283" y="579"/>
                    </a:lnTo>
                    <a:lnTo>
                      <a:pt x="268" y="521"/>
                    </a:lnTo>
                    <a:lnTo>
                      <a:pt x="253" y="466"/>
                    </a:lnTo>
                    <a:lnTo>
                      <a:pt x="234" y="408"/>
                    </a:lnTo>
                    <a:lnTo>
                      <a:pt x="214" y="354"/>
                    </a:lnTo>
                    <a:lnTo>
                      <a:pt x="191" y="300"/>
                    </a:lnTo>
                    <a:lnTo>
                      <a:pt x="167" y="246"/>
                    </a:lnTo>
                    <a:lnTo>
                      <a:pt x="141" y="195"/>
                    </a:lnTo>
                    <a:lnTo>
                      <a:pt x="113" y="143"/>
                    </a:lnTo>
                    <a:lnTo>
                      <a:pt x="82" y="95"/>
                    </a:lnTo>
                    <a:lnTo>
                      <a:pt x="50" y="46"/>
                    </a:lnTo>
                    <a:lnTo>
                      <a:pt x="16" y="0"/>
                    </a:lnTo>
                    <a:lnTo>
                      <a:pt x="0" y="15"/>
                    </a:lnTo>
                    <a:close/>
                  </a:path>
                </a:pathLst>
              </a:custGeom>
              <a:solidFill>
                <a:srgbClr val="5720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000000"/>
                  </a:solidFill>
                  <a:effectLst/>
                  <a:uLnTx/>
                  <a:uFillTx/>
                </a:endParaRPr>
              </a:p>
            </p:txBody>
          </p:sp>
          <p:sp>
            <p:nvSpPr>
              <p:cNvPr id="69" name="Line 14">
                <a:extLst>
                  <a:ext uri="{FF2B5EF4-FFF2-40B4-BE49-F238E27FC236}">
                    <a16:creationId xmlns:a16="http://schemas.microsoft.com/office/drawing/2014/main" id="{2EFA3FAB-7592-4BB0-3D7E-F2644CB51EC7}"/>
                  </a:ext>
                </a:extLst>
              </p:cNvPr>
              <p:cNvSpPr>
                <a:spLocks noChangeShapeType="1"/>
              </p:cNvSpPr>
              <p:nvPr/>
            </p:nvSpPr>
            <p:spPr bwMode="auto">
              <a:xfrm>
                <a:off x="4301" y="3011"/>
                <a:ext cx="113" cy="206"/>
              </a:xfrm>
              <a:prstGeom prst="line">
                <a:avLst/>
              </a:prstGeom>
              <a:noFill/>
              <a:ln w="17463">
                <a:solidFill>
                  <a:srgbClr val="57206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000000"/>
                  </a:solidFill>
                  <a:effectLst/>
                  <a:uLnTx/>
                  <a:uFillTx/>
                </a:endParaRPr>
              </a:p>
            </p:txBody>
          </p:sp>
          <p:sp>
            <p:nvSpPr>
              <p:cNvPr id="70" name="Freeform 15">
                <a:extLst>
                  <a:ext uri="{FF2B5EF4-FFF2-40B4-BE49-F238E27FC236}">
                    <a16:creationId xmlns:a16="http://schemas.microsoft.com/office/drawing/2014/main" id="{31B8F206-69FB-E203-846A-064971FDACB7}"/>
                  </a:ext>
                </a:extLst>
              </p:cNvPr>
              <p:cNvSpPr>
                <a:spLocks/>
              </p:cNvSpPr>
              <p:nvPr/>
            </p:nvSpPr>
            <p:spPr bwMode="auto">
              <a:xfrm>
                <a:off x="4355" y="3160"/>
                <a:ext cx="81" cy="68"/>
              </a:xfrm>
              <a:custGeom>
                <a:avLst/>
                <a:gdLst>
                  <a:gd name="T0" fmla="*/ 0 w 162"/>
                  <a:gd name="T1" fmla="*/ 94 h 136"/>
                  <a:gd name="T2" fmla="*/ 7 w 162"/>
                  <a:gd name="T3" fmla="*/ 71 h 136"/>
                  <a:gd name="T4" fmla="*/ 111 w 162"/>
                  <a:gd name="T5" fmla="*/ 107 h 136"/>
                  <a:gd name="T6" fmla="*/ 139 w 162"/>
                  <a:gd name="T7" fmla="*/ 0 h 136"/>
                  <a:gd name="T8" fmla="*/ 162 w 162"/>
                  <a:gd name="T9" fmla="*/ 6 h 136"/>
                  <a:gd name="T10" fmla="*/ 128 w 162"/>
                  <a:gd name="T11" fmla="*/ 136 h 136"/>
                  <a:gd name="T12" fmla="*/ 0 w 162"/>
                  <a:gd name="T13" fmla="*/ 94 h 136"/>
                </a:gdLst>
                <a:ahLst/>
                <a:cxnLst>
                  <a:cxn ang="0">
                    <a:pos x="T0" y="T1"/>
                  </a:cxn>
                  <a:cxn ang="0">
                    <a:pos x="T2" y="T3"/>
                  </a:cxn>
                  <a:cxn ang="0">
                    <a:pos x="T4" y="T5"/>
                  </a:cxn>
                  <a:cxn ang="0">
                    <a:pos x="T6" y="T7"/>
                  </a:cxn>
                  <a:cxn ang="0">
                    <a:pos x="T8" y="T9"/>
                  </a:cxn>
                  <a:cxn ang="0">
                    <a:pos x="T10" y="T11"/>
                  </a:cxn>
                  <a:cxn ang="0">
                    <a:pos x="T12" y="T13"/>
                  </a:cxn>
                </a:cxnLst>
                <a:rect l="0" t="0" r="r" b="b"/>
                <a:pathLst>
                  <a:path w="162" h="136">
                    <a:moveTo>
                      <a:pt x="0" y="94"/>
                    </a:moveTo>
                    <a:lnTo>
                      <a:pt x="7" y="71"/>
                    </a:lnTo>
                    <a:lnTo>
                      <a:pt x="111" y="107"/>
                    </a:lnTo>
                    <a:lnTo>
                      <a:pt x="139" y="0"/>
                    </a:lnTo>
                    <a:lnTo>
                      <a:pt x="162" y="6"/>
                    </a:lnTo>
                    <a:lnTo>
                      <a:pt x="128" y="136"/>
                    </a:lnTo>
                    <a:lnTo>
                      <a:pt x="0" y="94"/>
                    </a:lnTo>
                    <a:close/>
                  </a:path>
                </a:pathLst>
              </a:custGeom>
              <a:solidFill>
                <a:srgbClr val="5720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000000"/>
                  </a:solidFill>
                  <a:effectLst/>
                  <a:uLnTx/>
                  <a:uFillTx/>
                </a:endParaRPr>
              </a:p>
            </p:txBody>
          </p:sp>
          <p:sp>
            <p:nvSpPr>
              <p:cNvPr id="71" name="Freeform 16">
                <a:extLst>
                  <a:ext uri="{FF2B5EF4-FFF2-40B4-BE49-F238E27FC236}">
                    <a16:creationId xmlns:a16="http://schemas.microsoft.com/office/drawing/2014/main" id="{CA8994DA-B4D9-BC76-8F04-AD8DB6BADB07}"/>
                  </a:ext>
                </a:extLst>
              </p:cNvPr>
              <p:cNvSpPr>
                <a:spLocks/>
              </p:cNvSpPr>
              <p:nvPr/>
            </p:nvSpPr>
            <p:spPr bwMode="auto">
              <a:xfrm>
                <a:off x="4292" y="2561"/>
                <a:ext cx="367" cy="457"/>
              </a:xfrm>
              <a:custGeom>
                <a:avLst/>
                <a:gdLst>
                  <a:gd name="T0" fmla="*/ 710 w 732"/>
                  <a:gd name="T1" fmla="*/ 0 h 913"/>
                  <a:gd name="T2" fmla="*/ 710 w 732"/>
                  <a:gd name="T3" fmla="*/ 0 h 913"/>
                  <a:gd name="T4" fmla="*/ 689 w 732"/>
                  <a:gd name="T5" fmla="*/ 71 h 913"/>
                  <a:gd name="T6" fmla="*/ 665 w 732"/>
                  <a:gd name="T7" fmla="*/ 142 h 913"/>
                  <a:gd name="T8" fmla="*/ 635 w 732"/>
                  <a:gd name="T9" fmla="*/ 209 h 913"/>
                  <a:gd name="T10" fmla="*/ 604 w 732"/>
                  <a:gd name="T11" fmla="*/ 276 h 913"/>
                  <a:gd name="T12" fmla="*/ 570 w 732"/>
                  <a:gd name="T13" fmla="*/ 341 h 913"/>
                  <a:gd name="T14" fmla="*/ 531 w 732"/>
                  <a:gd name="T15" fmla="*/ 402 h 913"/>
                  <a:gd name="T16" fmla="*/ 490 w 732"/>
                  <a:gd name="T17" fmla="*/ 464 h 913"/>
                  <a:gd name="T18" fmla="*/ 445 w 732"/>
                  <a:gd name="T19" fmla="*/ 522 h 913"/>
                  <a:gd name="T20" fmla="*/ 399 w 732"/>
                  <a:gd name="T21" fmla="*/ 578 h 913"/>
                  <a:gd name="T22" fmla="*/ 348 w 732"/>
                  <a:gd name="T23" fmla="*/ 632 h 913"/>
                  <a:gd name="T24" fmla="*/ 296 w 732"/>
                  <a:gd name="T25" fmla="*/ 682 h 913"/>
                  <a:gd name="T26" fmla="*/ 242 w 732"/>
                  <a:gd name="T27" fmla="*/ 730 h 913"/>
                  <a:gd name="T28" fmla="*/ 184 w 732"/>
                  <a:gd name="T29" fmla="*/ 775 h 913"/>
                  <a:gd name="T30" fmla="*/ 125 w 732"/>
                  <a:gd name="T31" fmla="*/ 818 h 913"/>
                  <a:gd name="T32" fmla="*/ 63 w 732"/>
                  <a:gd name="T33" fmla="*/ 857 h 913"/>
                  <a:gd name="T34" fmla="*/ 0 w 732"/>
                  <a:gd name="T35" fmla="*/ 893 h 913"/>
                  <a:gd name="T36" fmla="*/ 11 w 732"/>
                  <a:gd name="T37" fmla="*/ 913 h 913"/>
                  <a:gd name="T38" fmla="*/ 11 w 732"/>
                  <a:gd name="T39" fmla="*/ 913 h 913"/>
                  <a:gd name="T40" fmla="*/ 74 w 732"/>
                  <a:gd name="T41" fmla="*/ 876 h 913"/>
                  <a:gd name="T42" fmla="*/ 138 w 732"/>
                  <a:gd name="T43" fmla="*/ 837 h 913"/>
                  <a:gd name="T44" fmla="*/ 199 w 732"/>
                  <a:gd name="T45" fmla="*/ 792 h 913"/>
                  <a:gd name="T46" fmla="*/ 257 w 732"/>
                  <a:gd name="T47" fmla="*/ 747 h 913"/>
                  <a:gd name="T48" fmla="*/ 313 w 732"/>
                  <a:gd name="T49" fmla="*/ 697 h 913"/>
                  <a:gd name="T50" fmla="*/ 365 w 732"/>
                  <a:gd name="T51" fmla="*/ 647 h 913"/>
                  <a:gd name="T52" fmla="*/ 415 w 732"/>
                  <a:gd name="T53" fmla="*/ 593 h 913"/>
                  <a:gd name="T54" fmla="*/ 464 w 732"/>
                  <a:gd name="T55" fmla="*/ 535 h 913"/>
                  <a:gd name="T56" fmla="*/ 509 w 732"/>
                  <a:gd name="T57" fmla="*/ 475 h 913"/>
                  <a:gd name="T58" fmla="*/ 551 w 732"/>
                  <a:gd name="T59" fmla="*/ 414 h 913"/>
                  <a:gd name="T60" fmla="*/ 589 w 732"/>
                  <a:gd name="T61" fmla="*/ 350 h 913"/>
                  <a:gd name="T62" fmla="*/ 624 w 732"/>
                  <a:gd name="T63" fmla="*/ 285 h 913"/>
                  <a:gd name="T64" fmla="*/ 658 w 732"/>
                  <a:gd name="T65" fmla="*/ 216 h 913"/>
                  <a:gd name="T66" fmla="*/ 686 w 732"/>
                  <a:gd name="T67" fmla="*/ 147 h 913"/>
                  <a:gd name="T68" fmla="*/ 712 w 732"/>
                  <a:gd name="T69" fmla="*/ 76 h 913"/>
                  <a:gd name="T70" fmla="*/ 732 w 732"/>
                  <a:gd name="T71" fmla="*/ 4 h 913"/>
                  <a:gd name="T72" fmla="*/ 710 w 732"/>
                  <a:gd name="T73" fmla="*/ 0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2" h="913">
                    <a:moveTo>
                      <a:pt x="710" y="0"/>
                    </a:moveTo>
                    <a:lnTo>
                      <a:pt x="710" y="0"/>
                    </a:lnTo>
                    <a:lnTo>
                      <a:pt x="689" y="71"/>
                    </a:lnTo>
                    <a:lnTo>
                      <a:pt x="665" y="142"/>
                    </a:lnTo>
                    <a:lnTo>
                      <a:pt x="635" y="209"/>
                    </a:lnTo>
                    <a:lnTo>
                      <a:pt x="604" y="276"/>
                    </a:lnTo>
                    <a:lnTo>
                      <a:pt x="570" y="341"/>
                    </a:lnTo>
                    <a:lnTo>
                      <a:pt x="531" y="402"/>
                    </a:lnTo>
                    <a:lnTo>
                      <a:pt x="490" y="464"/>
                    </a:lnTo>
                    <a:lnTo>
                      <a:pt x="445" y="522"/>
                    </a:lnTo>
                    <a:lnTo>
                      <a:pt x="399" y="578"/>
                    </a:lnTo>
                    <a:lnTo>
                      <a:pt x="348" y="632"/>
                    </a:lnTo>
                    <a:lnTo>
                      <a:pt x="296" y="682"/>
                    </a:lnTo>
                    <a:lnTo>
                      <a:pt x="242" y="730"/>
                    </a:lnTo>
                    <a:lnTo>
                      <a:pt x="184" y="775"/>
                    </a:lnTo>
                    <a:lnTo>
                      <a:pt x="125" y="818"/>
                    </a:lnTo>
                    <a:lnTo>
                      <a:pt x="63" y="857"/>
                    </a:lnTo>
                    <a:lnTo>
                      <a:pt x="0" y="893"/>
                    </a:lnTo>
                    <a:lnTo>
                      <a:pt x="11" y="913"/>
                    </a:lnTo>
                    <a:lnTo>
                      <a:pt x="11" y="913"/>
                    </a:lnTo>
                    <a:lnTo>
                      <a:pt x="74" y="876"/>
                    </a:lnTo>
                    <a:lnTo>
                      <a:pt x="138" y="837"/>
                    </a:lnTo>
                    <a:lnTo>
                      <a:pt x="199" y="792"/>
                    </a:lnTo>
                    <a:lnTo>
                      <a:pt x="257" y="747"/>
                    </a:lnTo>
                    <a:lnTo>
                      <a:pt x="313" y="697"/>
                    </a:lnTo>
                    <a:lnTo>
                      <a:pt x="365" y="647"/>
                    </a:lnTo>
                    <a:lnTo>
                      <a:pt x="415" y="593"/>
                    </a:lnTo>
                    <a:lnTo>
                      <a:pt x="464" y="535"/>
                    </a:lnTo>
                    <a:lnTo>
                      <a:pt x="509" y="475"/>
                    </a:lnTo>
                    <a:lnTo>
                      <a:pt x="551" y="414"/>
                    </a:lnTo>
                    <a:lnTo>
                      <a:pt x="589" y="350"/>
                    </a:lnTo>
                    <a:lnTo>
                      <a:pt x="624" y="285"/>
                    </a:lnTo>
                    <a:lnTo>
                      <a:pt x="658" y="216"/>
                    </a:lnTo>
                    <a:lnTo>
                      <a:pt x="686" y="147"/>
                    </a:lnTo>
                    <a:lnTo>
                      <a:pt x="712" y="76"/>
                    </a:lnTo>
                    <a:lnTo>
                      <a:pt x="732" y="4"/>
                    </a:lnTo>
                    <a:lnTo>
                      <a:pt x="710" y="0"/>
                    </a:lnTo>
                    <a:close/>
                  </a:path>
                </a:pathLst>
              </a:custGeom>
              <a:solidFill>
                <a:srgbClr val="5720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000000"/>
                  </a:solidFill>
                  <a:effectLst/>
                  <a:uLnTx/>
                  <a:uFillTx/>
                </a:endParaRPr>
              </a:p>
            </p:txBody>
          </p:sp>
          <p:sp>
            <p:nvSpPr>
              <p:cNvPr id="72" name="Line 17">
                <a:extLst>
                  <a:ext uri="{FF2B5EF4-FFF2-40B4-BE49-F238E27FC236}">
                    <a16:creationId xmlns:a16="http://schemas.microsoft.com/office/drawing/2014/main" id="{99CA0C81-2382-5EF3-6E3D-7352D7E6D59B}"/>
                  </a:ext>
                </a:extLst>
              </p:cNvPr>
              <p:cNvSpPr>
                <a:spLocks noChangeShapeType="1"/>
              </p:cNvSpPr>
              <p:nvPr/>
            </p:nvSpPr>
            <p:spPr bwMode="auto">
              <a:xfrm flipH="1" flipV="1">
                <a:off x="3199" y="1787"/>
                <a:ext cx="185" cy="145"/>
              </a:xfrm>
              <a:prstGeom prst="line">
                <a:avLst/>
              </a:prstGeom>
              <a:noFill/>
              <a:ln w="17463">
                <a:solidFill>
                  <a:srgbClr val="57206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000000"/>
                  </a:solidFill>
                  <a:effectLst/>
                  <a:uLnTx/>
                  <a:uFillTx/>
                </a:endParaRPr>
              </a:p>
            </p:txBody>
          </p:sp>
          <p:sp>
            <p:nvSpPr>
              <p:cNvPr id="73" name="Freeform 18">
                <a:extLst>
                  <a:ext uri="{FF2B5EF4-FFF2-40B4-BE49-F238E27FC236}">
                    <a16:creationId xmlns:a16="http://schemas.microsoft.com/office/drawing/2014/main" id="{B32C20C1-570C-3DEC-F65E-872064843BDE}"/>
                  </a:ext>
                </a:extLst>
              </p:cNvPr>
              <p:cNvSpPr>
                <a:spLocks/>
              </p:cNvSpPr>
              <p:nvPr/>
            </p:nvSpPr>
            <p:spPr bwMode="auto">
              <a:xfrm>
                <a:off x="3189" y="1774"/>
                <a:ext cx="68" cy="73"/>
              </a:xfrm>
              <a:custGeom>
                <a:avLst/>
                <a:gdLst>
                  <a:gd name="T0" fmla="*/ 135 w 136"/>
                  <a:gd name="T1" fmla="*/ 0 h 145"/>
                  <a:gd name="T2" fmla="*/ 136 w 136"/>
                  <a:gd name="T3" fmla="*/ 22 h 145"/>
                  <a:gd name="T4" fmla="*/ 27 w 136"/>
                  <a:gd name="T5" fmla="*/ 32 h 145"/>
                  <a:gd name="T6" fmla="*/ 43 w 136"/>
                  <a:gd name="T7" fmla="*/ 142 h 145"/>
                  <a:gd name="T8" fmla="*/ 21 w 136"/>
                  <a:gd name="T9" fmla="*/ 145 h 145"/>
                  <a:gd name="T10" fmla="*/ 0 w 136"/>
                  <a:gd name="T11" fmla="*/ 11 h 145"/>
                  <a:gd name="T12" fmla="*/ 135 w 136"/>
                  <a:gd name="T13" fmla="*/ 0 h 145"/>
                </a:gdLst>
                <a:ahLst/>
                <a:cxnLst>
                  <a:cxn ang="0">
                    <a:pos x="T0" y="T1"/>
                  </a:cxn>
                  <a:cxn ang="0">
                    <a:pos x="T2" y="T3"/>
                  </a:cxn>
                  <a:cxn ang="0">
                    <a:pos x="T4" y="T5"/>
                  </a:cxn>
                  <a:cxn ang="0">
                    <a:pos x="T6" y="T7"/>
                  </a:cxn>
                  <a:cxn ang="0">
                    <a:pos x="T8" y="T9"/>
                  </a:cxn>
                  <a:cxn ang="0">
                    <a:pos x="T10" y="T11"/>
                  </a:cxn>
                  <a:cxn ang="0">
                    <a:pos x="T12" y="T13"/>
                  </a:cxn>
                </a:cxnLst>
                <a:rect l="0" t="0" r="r" b="b"/>
                <a:pathLst>
                  <a:path w="136" h="145">
                    <a:moveTo>
                      <a:pt x="135" y="0"/>
                    </a:moveTo>
                    <a:lnTo>
                      <a:pt x="136" y="22"/>
                    </a:lnTo>
                    <a:lnTo>
                      <a:pt x="27" y="32"/>
                    </a:lnTo>
                    <a:lnTo>
                      <a:pt x="43" y="142"/>
                    </a:lnTo>
                    <a:lnTo>
                      <a:pt x="21" y="145"/>
                    </a:lnTo>
                    <a:lnTo>
                      <a:pt x="0" y="11"/>
                    </a:lnTo>
                    <a:lnTo>
                      <a:pt x="135" y="0"/>
                    </a:lnTo>
                    <a:close/>
                  </a:path>
                </a:pathLst>
              </a:custGeom>
              <a:solidFill>
                <a:srgbClr val="5720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000000"/>
                  </a:solidFill>
                  <a:effectLst/>
                  <a:uLnTx/>
                  <a:uFillTx/>
                </a:endParaRPr>
              </a:p>
            </p:txBody>
          </p:sp>
          <p:sp>
            <p:nvSpPr>
              <p:cNvPr id="74" name="Freeform 19">
                <a:extLst>
                  <a:ext uri="{FF2B5EF4-FFF2-40B4-BE49-F238E27FC236}">
                    <a16:creationId xmlns:a16="http://schemas.microsoft.com/office/drawing/2014/main" id="{1DC8B884-316E-AAD9-0EB1-B49DE8831B87}"/>
                  </a:ext>
                </a:extLst>
              </p:cNvPr>
              <p:cNvSpPr>
                <a:spLocks/>
              </p:cNvSpPr>
              <p:nvPr/>
            </p:nvSpPr>
            <p:spPr bwMode="auto">
              <a:xfrm>
                <a:off x="3227" y="1924"/>
                <a:ext cx="165" cy="561"/>
              </a:xfrm>
              <a:custGeom>
                <a:avLst/>
                <a:gdLst>
                  <a:gd name="T0" fmla="*/ 39 w 332"/>
                  <a:gd name="T1" fmla="*/ 1116 h 1122"/>
                  <a:gd name="T2" fmla="*/ 39 w 332"/>
                  <a:gd name="T3" fmla="*/ 1116 h 1122"/>
                  <a:gd name="T4" fmla="*/ 32 w 332"/>
                  <a:gd name="T5" fmla="*/ 1064 h 1122"/>
                  <a:gd name="T6" fmla="*/ 26 w 332"/>
                  <a:gd name="T7" fmla="*/ 1010 h 1122"/>
                  <a:gd name="T8" fmla="*/ 24 w 332"/>
                  <a:gd name="T9" fmla="*/ 956 h 1122"/>
                  <a:gd name="T10" fmla="*/ 22 w 332"/>
                  <a:gd name="T11" fmla="*/ 902 h 1122"/>
                  <a:gd name="T12" fmla="*/ 22 w 332"/>
                  <a:gd name="T13" fmla="*/ 902 h 1122"/>
                  <a:gd name="T14" fmla="*/ 24 w 332"/>
                  <a:gd name="T15" fmla="*/ 841 h 1122"/>
                  <a:gd name="T16" fmla="*/ 28 w 332"/>
                  <a:gd name="T17" fmla="*/ 779 h 1122"/>
                  <a:gd name="T18" fmla="*/ 35 w 332"/>
                  <a:gd name="T19" fmla="*/ 718 h 1122"/>
                  <a:gd name="T20" fmla="*/ 45 w 332"/>
                  <a:gd name="T21" fmla="*/ 656 h 1122"/>
                  <a:gd name="T22" fmla="*/ 56 w 332"/>
                  <a:gd name="T23" fmla="*/ 596 h 1122"/>
                  <a:gd name="T24" fmla="*/ 69 w 332"/>
                  <a:gd name="T25" fmla="*/ 539 h 1122"/>
                  <a:gd name="T26" fmla="*/ 86 w 332"/>
                  <a:gd name="T27" fmla="*/ 481 h 1122"/>
                  <a:gd name="T28" fmla="*/ 104 w 332"/>
                  <a:gd name="T29" fmla="*/ 423 h 1122"/>
                  <a:gd name="T30" fmla="*/ 127 w 332"/>
                  <a:gd name="T31" fmla="*/ 369 h 1122"/>
                  <a:gd name="T32" fmla="*/ 149 w 332"/>
                  <a:gd name="T33" fmla="*/ 313 h 1122"/>
                  <a:gd name="T34" fmla="*/ 175 w 332"/>
                  <a:gd name="T35" fmla="*/ 261 h 1122"/>
                  <a:gd name="T36" fmla="*/ 203 w 332"/>
                  <a:gd name="T37" fmla="*/ 209 h 1122"/>
                  <a:gd name="T38" fmla="*/ 231 w 332"/>
                  <a:gd name="T39" fmla="*/ 159 h 1122"/>
                  <a:gd name="T40" fmla="*/ 263 w 332"/>
                  <a:gd name="T41" fmla="*/ 108 h 1122"/>
                  <a:gd name="T42" fmla="*/ 296 w 332"/>
                  <a:gd name="T43" fmla="*/ 60 h 1122"/>
                  <a:gd name="T44" fmla="*/ 332 w 332"/>
                  <a:gd name="T45" fmla="*/ 13 h 1122"/>
                  <a:gd name="T46" fmla="*/ 315 w 332"/>
                  <a:gd name="T47" fmla="*/ 0 h 1122"/>
                  <a:gd name="T48" fmla="*/ 315 w 332"/>
                  <a:gd name="T49" fmla="*/ 0 h 1122"/>
                  <a:gd name="T50" fmla="*/ 280 w 332"/>
                  <a:gd name="T51" fmla="*/ 47 h 1122"/>
                  <a:gd name="T52" fmla="*/ 244 w 332"/>
                  <a:gd name="T53" fmla="*/ 95 h 1122"/>
                  <a:gd name="T54" fmla="*/ 212 w 332"/>
                  <a:gd name="T55" fmla="*/ 145 h 1122"/>
                  <a:gd name="T56" fmla="*/ 183 w 332"/>
                  <a:gd name="T57" fmla="*/ 198 h 1122"/>
                  <a:gd name="T58" fmla="*/ 155 w 332"/>
                  <a:gd name="T59" fmla="*/ 250 h 1122"/>
                  <a:gd name="T60" fmla="*/ 129 w 332"/>
                  <a:gd name="T61" fmla="*/ 306 h 1122"/>
                  <a:gd name="T62" fmla="*/ 104 w 332"/>
                  <a:gd name="T63" fmla="*/ 360 h 1122"/>
                  <a:gd name="T64" fmla="*/ 84 w 332"/>
                  <a:gd name="T65" fmla="*/ 418 h 1122"/>
                  <a:gd name="T66" fmla="*/ 65 w 332"/>
                  <a:gd name="T67" fmla="*/ 473 h 1122"/>
                  <a:gd name="T68" fmla="*/ 48 w 332"/>
                  <a:gd name="T69" fmla="*/ 533 h 1122"/>
                  <a:gd name="T70" fmla="*/ 34 w 332"/>
                  <a:gd name="T71" fmla="*/ 593 h 1122"/>
                  <a:gd name="T72" fmla="*/ 22 w 332"/>
                  <a:gd name="T73" fmla="*/ 652 h 1122"/>
                  <a:gd name="T74" fmla="*/ 13 w 332"/>
                  <a:gd name="T75" fmla="*/ 714 h 1122"/>
                  <a:gd name="T76" fmla="*/ 6 w 332"/>
                  <a:gd name="T77" fmla="*/ 775 h 1122"/>
                  <a:gd name="T78" fmla="*/ 2 w 332"/>
                  <a:gd name="T79" fmla="*/ 839 h 1122"/>
                  <a:gd name="T80" fmla="*/ 0 w 332"/>
                  <a:gd name="T81" fmla="*/ 902 h 1122"/>
                  <a:gd name="T82" fmla="*/ 0 w 332"/>
                  <a:gd name="T83" fmla="*/ 902 h 1122"/>
                  <a:gd name="T84" fmla="*/ 2 w 332"/>
                  <a:gd name="T85" fmla="*/ 958 h 1122"/>
                  <a:gd name="T86" fmla="*/ 4 w 332"/>
                  <a:gd name="T87" fmla="*/ 1014 h 1122"/>
                  <a:gd name="T88" fmla="*/ 9 w 332"/>
                  <a:gd name="T89" fmla="*/ 1068 h 1122"/>
                  <a:gd name="T90" fmla="*/ 17 w 332"/>
                  <a:gd name="T91" fmla="*/ 1122 h 1122"/>
                  <a:gd name="T92" fmla="*/ 39 w 332"/>
                  <a:gd name="T93" fmla="*/ 1116 h 1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2" h="1122">
                    <a:moveTo>
                      <a:pt x="39" y="1116"/>
                    </a:moveTo>
                    <a:lnTo>
                      <a:pt x="39" y="1116"/>
                    </a:lnTo>
                    <a:lnTo>
                      <a:pt x="32" y="1064"/>
                    </a:lnTo>
                    <a:lnTo>
                      <a:pt x="26" y="1010"/>
                    </a:lnTo>
                    <a:lnTo>
                      <a:pt x="24" y="956"/>
                    </a:lnTo>
                    <a:lnTo>
                      <a:pt x="22" y="902"/>
                    </a:lnTo>
                    <a:lnTo>
                      <a:pt x="22" y="902"/>
                    </a:lnTo>
                    <a:lnTo>
                      <a:pt x="24" y="841"/>
                    </a:lnTo>
                    <a:lnTo>
                      <a:pt x="28" y="779"/>
                    </a:lnTo>
                    <a:lnTo>
                      <a:pt x="35" y="718"/>
                    </a:lnTo>
                    <a:lnTo>
                      <a:pt x="45" y="656"/>
                    </a:lnTo>
                    <a:lnTo>
                      <a:pt x="56" y="596"/>
                    </a:lnTo>
                    <a:lnTo>
                      <a:pt x="69" y="539"/>
                    </a:lnTo>
                    <a:lnTo>
                      <a:pt x="86" y="481"/>
                    </a:lnTo>
                    <a:lnTo>
                      <a:pt x="104" y="423"/>
                    </a:lnTo>
                    <a:lnTo>
                      <a:pt x="127" y="369"/>
                    </a:lnTo>
                    <a:lnTo>
                      <a:pt x="149" y="313"/>
                    </a:lnTo>
                    <a:lnTo>
                      <a:pt x="175" y="261"/>
                    </a:lnTo>
                    <a:lnTo>
                      <a:pt x="203" y="209"/>
                    </a:lnTo>
                    <a:lnTo>
                      <a:pt x="231" y="159"/>
                    </a:lnTo>
                    <a:lnTo>
                      <a:pt x="263" y="108"/>
                    </a:lnTo>
                    <a:lnTo>
                      <a:pt x="296" y="60"/>
                    </a:lnTo>
                    <a:lnTo>
                      <a:pt x="332" y="13"/>
                    </a:lnTo>
                    <a:lnTo>
                      <a:pt x="315" y="0"/>
                    </a:lnTo>
                    <a:lnTo>
                      <a:pt x="315" y="0"/>
                    </a:lnTo>
                    <a:lnTo>
                      <a:pt x="280" y="47"/>
                    </a:lnTo>
                    <a:lnTo>
                      <a:pt x="244" y="95"/>
                    </a:lnTo>
                    <a:lnTo>
                      <a:pt x="212" y="145"/>
                    </a:lnTo>
                    <a:lnTo>
                      <a:pt x="183" y="198"/>
                    </a:lnTo>
                    <a:lnTo>
                      <a:pt x="155" y="250"/>
                    </a:lnTo>
                    <a:lnTo>
                      <a:pt x="129" y="306"/>
                    </a:lnTo>
                    <a:lnTo>
                      <a:pt x="104" y="360"/>
                    </a:lnTo>
                    <a:lnTo>
                      <a:pt x="84" y="418"/>
                    </a:lnTo>
                    <a:lnTo>
                      <a:pt x="65" y="473"/>
                    </a:lnTo>
                    <a:lnTo>
                      <a:pt x="48" y="533"/>
                    </a:lnTo>
                    <a:lnTo>
                      <a:pt x="34" y="593"/>
                    </a:lnTo>
                    <a:lnTo>
                      <a:pt x="22" y="652"/>
                    </a:lnTo>
                    <a:lnTo>
                      <a:pt x="13" y="714"/>
                    </a:lnTo>
                    <a:lnTo>
                      <a:pt x="6" y="775"/>
                    </a:lnTo>
                    <a:lnTo>
                      <a:pt x="2" y="839"/>
                    </a:lnTo>
                    <a:lnTo>
                      <a:pt x="0" y="902"/>
                    </a:lnTo>
                    <a:lnTo>
                      <a:pt x="0" y="902"/>
                    </a:lnTo>
                    <a:lnTo>
                      <a:pt x="2" y="958"/>
                    </a:lnTo>
                    <a:lnTo>
                      <a:pt x="4" y="1014"/>
                    </a:lnTo>
                    <a:lnTo>
                      <a:pt x="9" y="1068"/>
                    </a:lnTo>
                    <a:lnTo>
                      <a:pt x="17" y="1122"/>
                    </a:lnTo>
                    <a:lnTo>
                      <a:pt x="39" y="1116"/>
                    </a:lnTo>
                    <a:close/>
                  </a:path>
                </a:pathLst>
              </a:custGeom>
              <a:solidFill>
                <a:srgbClr val="5720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000000"/>
                  </a:solidFill>
                  <a:effectLst/>
                  <a:uLnTx/>
                  <a:uFillTx/>
                </a:endParaRPr>
              </a:p>
            </p:txBody>
          </p:sp>
          <p:sp>
            <p:nvSpPr>
              <p:cNvPr id="75" name="Line 20">
                <a:extLst>
                  <a:ext uri="{FF2B5EF4-FFF2-40B4-BE49-F238E27FC236}">
                    <a16:creationId xmlns:a16="http://schemas.microsoft.com/office/drawing/2014/main" id="{6D139498-BC05-C4E6-03DC-FF39AD4E509D}"/>
                  </a:ext>
                </a:extLst>
              </p:cNvPr>
              <p:cNvSpPr>
                <a:spLocks noChangeShapeType="1"/>
              </p:cNvSpPr>
              <p:nvPr/>
            </p:nvSpPr>
            <p:spPr bwMode="auto">
              <a:xfrm flipH="1">
                <a:off x="3572" y="3038"/>
                <a:ext cx="94" cy="216"/>
              </a:xfrm>
              <a:prstGeom prst="line">
                <a:avLst/>
              </a:prstGeom>
              <a:noFill/>
              <a:ln w="17463">
                <a:solidFill>
                  <a:srgbClr val="57206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000000"/>
                  </a:solidFill>
                  <a:effectLst/>
                  <a:uLnTx/>
                  <a:uFillTx/>
                </a:endParaRPr>
              </a:p>
            </p:txBody>
          </p:sp>
          <p:sp>
            <p:nvSpPr>
              <p:cNvPr id="76" name="Freeform 21">
                <a:extLst>
                  <a:ext uri="{FF2B5EF4-FFF2-40B4-BE49-F238E27FC236}">
                    <a16:creationId xmlns:a16="http://schemas.microsoft.com/office/drawing/2014/main" id="{37E49E18-50D3-006D-07A6-11CCAB540548}"/>
                  </a:ext>
                </a:extLst>
              </p:cNvPr>
              <p:cNvSpPr>
                <a:spLocks/>
              </p:cNvSpPr>
              <p:nvPr/>
            </p:nvSpPr>
            <p:spPr bwMode="auto">
              <a:xfrm>
                <a:off x="3545" y="3198"/>
                <a:ext cx="84" cy="67"/>
              </a:xfrm>
              <a:custGeom>
                <a:avLst/>
                <a:gdLst>
                  <a:gd name="T0" fmla="*/ 0 w 168"/>
                  <a:gd name="T1" fmla="*/ 7 h 134"/>
                  <a:gd name="T2" fmla="*/ 21 w 168"/>
                  <a:gd name="T3" fmla="*/ 0 h 134"/>
                  <a:gd name="T4" fmla="*/ 58 w 168"/>
                  <a:gd name="T5" fmla="*/ 102 h 134"/>
                  <a:gd name="T6" fmla="*/ 159 w 168"/>
                  <a:gd name="T7" fmla="*/ 59 h 134"/>
                  <a:gd name="T8" fmla="*/ 168 w 168"/>
                  <a:gd name="T9" fmla="*/ 80 h 134"/>
                  <a:gd name="T10" fmla="*/ 45 w 168"/>
                  <a:gd name="T11" fmla="*/ 134 h 134"/>
                  <a:gd name="T12" fmla="*/ 0 w 168"/>
                  <a:gd name="T13" fmla="*/ 7 h 134"/>
                </a:gdLst>
                <a:ahLst/>
                <a:cxnLst>
                  <a:cxn ang="0">
                    <a:pos x="T0" y="T1"/>
                  </a:cxn>
                  <a:cxn ang="0">
                    <a:pos x="T2" y="T3"/>
                  </a:cxn>
                  <a:cxn ang="0">
                    <a:pos x="T4" y="T5"/>
                  </a:cxn>
                  <a:cxn ang="0">
                    <a:pos x="T6" y="T7"/>
                  </a:cxn>
                  <a:cxn ang="0">
                    <a:pos x="T8" y="T9"/>
                  </a:cxn>
                  <a:cxn ang="0">
                    <a:pos x="T10" y="T11"/>
                  </a:cxn>
                  <a:cxn ang="0">
                    <a:pos x="T12" y="T13"/>
                  </a:cxn>
                </a:cxnLst>
                <a:rect l="0" t="0" r="r" b="b"/>
                <a:pathLst>
                  <a:path w="168" h="134">
                    <a:moveTo>
                      <a:pt x="0" y="7"/>
                    </a:moveTo>
                    <a:lnTo>
                      <a:pt x="21" y="0"/>
                    </a:lnTo>
                    <a:lnTo>
                      <a:pt x="58" y="102"/>
                    </a:lnTo>
                    <a:lnTo>
                      <a:pt x="159" y="59"/>
                    </a:lnTo>
                    <a:lnTo>
                      <a:pt x="168" y="80"/>
                    </a:lnTo>
                    <a:lnTo>
                      <a:pt x="45" y="134"/>
                    </a:lnTo>
                    <a:lnTo>
                      <a:pt x="0" y="7"/>
                    </a:lnTo>
                    <a:close/>
                  </a:path>
                </a:pathLst>
              </a:custGeom>
              <a:solidFill>
                <a:srgbClr val="5720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000000"/>
                  </a:solidFill>
                  <a:effectLst/>
                  <a:uLnTx/>
                  <a:uFillTx/>
                </a:endParaRPr>
              </a:p>
            </p:txBody>
          </p:sp>
          <p:sp>
            <p:nvSpPr>
              <p:cNvPr id="77" name="Freeform 22">
                <a:extLst>
                  <a:ext uri="{FF2B5EF4-FFF2-40B4-BE49-F238E27FC236}">
                    <a16:creationId xmlns:a16="http://schemas.microsoft.com/office/drawing/2014/main" id="{E7B15F15-6FEE-C4A0-572E-E5ECD35AB92C}"/>
                  </a:ext>
                </a:extLst>
              </p:cNvPr>
              <p:cNvSpPr>
                <a:spLocks/>
              </p:cNvSpPr>
              <p:nvPr/>
            </p:nvSpPr>
            <p:spPr bwMode="auto">
              <a:xfrm>
                <a:off x="3659" y="3030"/>
                <a:ext cx="580" cy="74"/>
              </a:xfrm>
              <a:custGeom>
                <a:avLst/>
                <a:gdLst>
                  <a:gd name="T0" fmla="*/ 1149 w 1161"/>
                  <a:gd name="T1" fmla="*/ 12 h 148"/>
                  <a:gd name="T2" fmla="*/ 1149 w 1161"/>
                  <a:gd name="T3" fmla="*/ 12 h 148"/>
                  <a:gd name="T4" fmla="*/ 1084 w 1161"/>
                  <a:gd name="T5" fmla="*/ 38 h 148"/>
                  <a:gd name="T6" fmla="*/ 1017 w 1161"/>
                  <a:gd name="T7" fmla="*/ 60 h 148"/>
                  <a:gd name="T8" fmla="*/ 950 w 1161"/>
                  <a:gd name="T9" fmla="*/ 80 h 148"/>
                  <a:gd name="T10" fmla="*/ 881 w 1161"/>
                  <a:gd name="T11" fmla="*/ 95 h 148"/>
                  <a:gd name="T12" fmla="*/ 810 w 1161"/>
                  <a:gd name="T13" fmla="*/ 108 h 148"/>
                  <a:gd name="T14" fmla="*/ 738 w 1161"/>
                  <a:gd name="T15" fmla="*/ 118 h 148"/>
                  <a:gd name="T16" fmla="*/ 665 w 1161"/>
                  <a:gd name="T17" fmla="*/ 123 h 148"/>
                  <a:gd name="T18" fmla="*/ 592 w 1161"/>
                  <a:gd name="T19" fmla="*/ 125 h 148"/>
                  <a:gd name="T20" fmla="*/ 592 w 1161"/>
                  <a:gd name="T21" fmla="*/ 125 h 148"/>
                  <a:gd name="T22" fmla="*/ 514 w 1161"/>
                  <a:gd name="T23" fmla="*/ 123 h 148"/>
                  <a:gd name="T24" fmla="*/ 438 w 1161"/>
                  <a:gd name="T25" fmla="*/ 118 h 148"/>
                  <a:gd name="T26" fmla="*/ 363 w 1161"/>
                  <a:gd name="T27" fmla="*/ 107 h 148"/>
                  <a:gd name="T28" fmla="*/ 290 w 1161"/>
                  <a:gd name="T29" fmla="*/ 94 h 148"/>
                  <a:gd name="T30" fmla="*/ 218 w 1161"/>
                  <a:gd name="T31" fmla="*/ 75 h 148"/>
                  <a:gd name="T32" fmla="*/ 147 w 1161"/>
                  <a:gd name="T33" fmla="*/ 54 h 148"/>
                  <a:gd name="T34" fmla="*/ 76 w 1161"/>
                  <a:gd name="T35" fmla="*/ 30 h 148"/>
                  <a:gd name="T36" fmla="*/ 9 w 1161"/>
                  <a:gd name="T37" fmla="*/ 0 h 148"/>
                  <a:gd name="T38" fmla="*/ 0 w 1161"/>
                  <a:gd name="T39" fmla="*/ 21 h 148"/>
                  <a:gd name="T40" fmla="*/ 0 w 1161"/>
                  <a:gd name="T41" fmla="*/ 21 h 148"/>
                  <a:gd name="T42" fmla="*/ 69 w 1161"/>
                  <a:gd name="T43" fmla="*/ 51 h 148"/>
                  <a:gd name="T44" fmla="*/ 139 w 1161"/>
                  <a:gd name="T45" fmla="*/ 75 h 148"/>
                  <a:gd name="T46" fmla="*/ 212 w 1161"/>
                  <a:gd name="T47" fmla="*/ 97 h 148"/>
                  <a:gd name="T48" fmla="*/ 285 w 1161"/>
                  <a:gd name="T49" fmla="*/ 114 h 148"/>
                  <a:gd name="T50" fmla="*/ 359 w 1161"/>
                  <a:gd name="T51" fmla="*/ 129 h 148"/>
                  <a:gd name="T52" fmla="*/ 436 w 1161"/>
                  <a:gd name="T53" fmla="*/ 140 h 148"/>
                  <a:gd name="T54" fmla="*/ 514 w 1161"/>
                  <a:gd name="T55" fmla="*/ 146 h 148"/>
                  <a:gd name="T56" fmla="*/ 592 w 1161"/>
                  <a:gd name="T57" fmla="*/ 148 h 148"/>
                  <a:gd name="T58" fmla="*/ 592 w 1161"/>
                  <a:gd name="T59" fmla="*/ 148 h 148"/>
                  <a:gd name="T60" fmla="*/ 667 w 1161"/>
                  <a:gd name="T61" fmla="*/ 146 h 148"/>
                  <a:gd name="T62" fmla="*/ 741 w 1161"/>
                  <a:gd name="T63" fmla="*/ 140 h 148"/>
                  <a:gd name="T64" fmla="*/ 814 w 1161"/>
                  <a:gd name="T65" fmla="*/ 131 h 148"/>
                  <a:gd name="T66" fmla="*/ 887 w 1161"/>
                  <a:gd name="T67" fmla="*/ 118 h 148"/>
                  <a:gd name="T68" fmla="*/ 957 w 1161"/>
                  <a:gd name="T69" fmla="*/ 101 h 148"/>
                  <a:gd name="T70" fmla="*/ 1026 w 1161"/>
                  <a:gd name="T71" fmla="*/ 82 h 148"/>
                  <a:gd name="T72" fmla="*/ 1093 w 1161"/>
                  <a:gd name="T73" fmla="*/ 58 h 148"/>
                  <a:gd name="T74" fmla="*/ 1161 w 1161"/>
                  <a:gd name="T75" fmla="*/ 32 h 148"/>
                  <a:gd name="T76" fmla="*/ 1149 w 1161"/>
                  <a:gd name="T77" fmla="*/ 1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61" h="148">
                    <a:moveTo>
                      <a:pt x="1149" y="12"/>
                    </a:moveTo>
                    <a:lnTo>
                      <a:pt x="1149" y="12"/>
                    </a:lnTo>
                    <a:lnTo>
                      <a:pt x="1084" y="38"/>
                    </a:lnTo>
                    <a:lnTo>
                      <a:pt x="1017" y="60"/>
                    </a:lnTo>
                    <a:lnTo>
                      <a:pt x="950" y="80"/>
                    </a:lnTo>
                    <a:lnTo>
                      <a:pt x="881" y="95"/>
                    </a:lnTo>
                    <a:lnTo>
                      <a:pt x="810" y="108"/>
                    </a:lnTo>
                    <a:lnTo>
                      <a:pt x="738" y="118"/>
                    </a:lnTo>
                    <a:lnTo>
                      <a:pt x="665" y="123"/>
                    </a:lnTo>
                    <a:lnTo>
                      <a:pt x="592" y="125"/>
                    </a:lnTo>
                    <a:lnTo>
                      <a:pt x="592" y="125"/>
                    </a:lnTo>
                    <a:lnTo>
                      <a:pt x="514" y="123"/>
                    </a:lnTo>
                    <a:lnTo>
                      <a:pt x="438" y="118"/>
                    </a:lnTo>
                    <a:lnTo>
                      <a:pt x="363" y="107"/>
                    </a:lnTo>
                    <a:lnTo>
                      <a:pt x="290" y="94"/>
                    </a:lnTo>
                    <a:lnTo>
                      <a:pt x="218" y="75"/>
                    </a:lnTo>
                    <a:lnTo>
                      <a:pt x="147" y="54"/>
                    </a:lnTo>
                    <a:lnTo>
                      <a:pt x="76" y="30"/>
                    </a:lnTo>
                    <a:lnTo>
                      <a:pt x="9" y="0"/>
                    </a:lnTo>
                    <a:lnTo>
                      <a:pt x="0" y="21"/>
                    </a:lnTo>
                    <a:lnTo>
                      <a:pt x="0" y="21"/>
                    </a:lnTo>
                    <a:lnTo>
                      <a:pt x="69" y="51"/>
                    </a:lnTo>
                    <a:lnTo>
                      <a:pt x="139" y="75"/>
                    </a:lnTo>
                    <a:lnTo>
                      <a:pt x="212" y="97"/>
                    </a:lnTo>
                    <a:lnTo>
                      <a:pt x="285" y="114"/>
                    </a:lnTo>
                    <a:lnTo>
                      <a:pt x="359" y="129"/>
                    </a:lnTo>
                    <a:lnTo>
                      <a:pt x="436" y="140"/>
                    </a:lnTo>
                    <a:lnTo>
                      <a:pt x="514" y="146"/>
                    </a:lnTo>
                    <a:lnTo>
                      <a:pt x="592" y="148"/>
                    </a:lnTo>
                    <a:lnTo>
                      <a:pt x="592" y="148"/>
                    </a:lnTo>
                    <a:lnTo>
                      <a:pt x="667" y="146"/>
                    </a:lnTo>
                    <a:lnTo>
                      <a:pt x="741" y="140"/>
                    </a:lnTo>
                    <a:lnTo>
                      <a:pt x="814" y="131"/>
                    </a:lnTo>
                    <a:lnTo>
                      <a:pt x="887" y="118"/>
                    </a:lnTo>
                    <a:lnTo>
                      <a:pt x="957" y="101"/>
                    </a:lnTo>
                    <a:lnTo>
                      <a:pt x="1026" y="82"/>
                    </a:lnTo>
                    <a:lnTo>
                      <a:pt x="1093" y="58"/>
                    </a:lnTo>
                    <a:lnTo>
                      <a:pt x="1161" y="32"/>
                    </a:lnTo>
                    <a:lnTo>
                      <a:pt x="1149" y="12"/>
                    </a:lnTo>
                    <a:close/>
                  </a:path>
                </a:pathLst>
              </a:custGeom>
              <a:solidFill>
                <a:srgbClr val="5720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000000"/>
                  </a:solidFill>
                  <a:effectLst/>
                  <a:uLnTx/>
                  <a:uFillTx/>
                </a:endParaRPr>
              </a:p>
            </p:txBody>
          </p:sp>
          <p:sp>
            <p:nvSpPr>
              <p:cNvPr id="78" name="Line 23">
                <a:extLst>
                  <a:ext uri="{FF2B5EF4-FFF2-40B4-BE49-F238E27FC236}">
                    <a16:creationId xmlns:a16="http://schemas.microsoft.com/office/drawing/2014/main" id="{E13E1FD4-8523-24D0-628C-67277B3D215F}"/>
                  </a:ext>
                </a:extLst>
              </p:cNvPr>
              <p:cNvSpPr>
                <a:spLocks noChangeShapeType="1"/>
              </p:cNvSpPr>
              <p:nvPr/>
            </p:nvSpPr>
            <p:spPr bwMode="auto">
              <a:xfrm flipH="1">
                <a:off x="3027" y="2554"/>
                <a:ext cx="227" cy="58"/>
              </a:xfrm>
              <a:prstGeom prst="line">
                <a:avLst/>
              </a:prstGeom>
              <a:noFill/>
              <a:ln w="17463">
                <a:solidFill>
                  <a:srgbClr val="57206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000000"/>
                  </a:solidFill>
                  <a:effectLst/>
                  <a:uLnTx/>
                  <a:uFillTx/>
                </a:endParaRPr>
              </a:p>
            </p:txBody>
          </p:sp>
          <p:sp>
            <p:nvSpPr>
              <p:cNvPr id="79" name="Freeform 24">
                <a:extLst>
                  <a:ext uri="{FF2B5EF4-FFF2-40B4-BE49-F238E27FC236}">
                    <a16:creationId xmlns:a16="http://schemas.microsoft.com/office/drawing/2014/main" id="{9DAF26EC-B68D-C2A2-CFC5-ACB86B87C4EE}"/>
                  </a:ext>
                </a:extLst>
              </p:cNvPr>
              <p:cNvSpPr>
                <a:spLocks/>
              </p:cNvSpPr>
              <p:nvPr/>
            </p:nvSpPr>
            <p:spPr bwMode="auto">
              <a:xfrm>
                <a:off x="3015" y="2559"/>
                <a:ext cx="64" cy="88"/>
              </a:xfrm>
              <a:custGeom>
                <a:avLst/>
                <a:gdLst>
                  <a:gd name="T0" fmla="*/ 73 w 129"/>
                  <a:gd name="T1" fmla="*/ 0 h 177"/>
                  <a:gd name="T2" fmla="*/ 91 w 129"/>
                  <a:gd name="T3" fmla="*/ 11 h 177"/>
                  <a:gd name="T4" fmla="*/ 32 w 129"/>
                  <a:gd name="T5" fmla="*/ 105 h 177"/>
                  <a:gd name="T6" fmla="*/ 129 w 129"/>
                  <a:gd name="T7" fmla="*/ 157 h 177"/>
                  <a:gd name="T8" fmla="*/ 117 w 129"/>
                  <a:gd name="T9" fmla="*/ 177 h 177"/>
                  <a:gd name="T10" fmla="*/ 0 w 129"/>
                  <a:gd name="T11" fmla="*/ 112 h 177"/>
                  <a:gd name="T12" fmla="*/ 73 w 129"/>
                  <a:gd name="T13" fmla="*/ 0 h 177"/>
                </a:gdLst>
                <a:ahLst/>
                <a:cxnLst>
                  <a:cxn ang="0">
                    <a:pos x="T0" y="T1"/>
                  </a:cxn>
                  <a:cxn ang="0">
                    <a:pos x="T2" y="T3"/>
                  </a:cxn>
                  <a:cxn ang="0">
                    <a:pos x="T4" y="T5"/>
                  </a:cxn>
                  <a:cxn ang="0">
                    <a:pos x="T6" y="T7"/>
                  </a:cxn>
                  <a:cxn ang="0">
                    <a:pos x="T8" y="T9"/>
                  </a:cxn>
                  <a:cxn ang="0">
                    <a:pos x="T10" y="T11"/>
                  </a:cxn>
                  <a:cxn ang="0">
                    <a:pos x="T12" y="T13"/>
                  </a:cxn>
                </a:cxnLst>
                <a:rect l="0" t="0" r="r" b="b"/>
                <a:pathLst>
                  <a:path w="129" h="177">
                    <a:moveTo>
                      <a:pt x="73" y="0"/>
                    </a:moveTo>
                    <a:lnTo>
                      <a:pt x="91" y="11"/>
                    </a:lnTo>
                    <a:lnTo>
                      <a:pt x="32" y="105"/>
                    </a:lnTo>
                    <a:lnTo>
                      <a:pt x="129" y="157"/>
                    </a:lnTo>
                    <a:lnTo>
                      <a:pt x="117" y="177"/>
                    </a:lnTo>
                    <a:lnTo>
                      <a:pt x="0" y="112"/>
                    </a:lnTo>
                    <a:lnTo>
                      <a:pt x="73" y="0"/>
                    </a:lnTo>
                    <a:close/>
                  </a:path>
                </a:pathLst>
              </a:custGeom>
              <a:solidFill>
                <a:srgbClr val="5720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000000"/>
                  </a:solidFill>
                  <a:effectLst/>
                  <a:uLnTx/>
                  <a:uFillTx/>
                </a:endParaRPr>
              </a:p>
            </p:txBody>
          </p:sp>
          <p:sp>
            <p:nvSpPr>
              <p:cNvPr id="80" name="Freeform 25">
                <a:extLst>
                  <a:ext uri="{FF2B5EF4-FFF2-40B4-BE49-F238E27FC236}">
                    <a16:creationId xmlns:a16="http://schemas.microsoft.com/office/drawing/2014/main" id="{98C4481F-9D51-5DA0-7A9A-0E68728A8509}"/>
                  </a:ext>
                </a:extLst>
              </p:cNvPr>
              <p:cNvSpPr>
                <a:spLocks/>
              </p:cNvSpPr>
              <p:nvPr/>
            </p:nvSpPr>
            <p:spPr bwMode="auto">
              <a:xfrm>
                <a:off x="3248" y="2546"/>
                <a:ext cx="358" cy="466"/>
              </a:xfrm>
              <a:custGeom>
                <a:avLst/>
                <a:gdLst>
                  <a:gd name="T0" fmla="*/ 715 w 715"/>
                  <a:gd name="T1" fmla="*/ 912 h 932"/>
                  <a:gd name="T2" fmla="*/ 715 w 715"/>
                  <a:gd name="T3" fmla="*/ 912 h 932"/>
                  <a:gd name="T4" fmla="*/ 652 w 715"/>
                  <a:gd name="T5" fmla="*/ 874 h 932"/>
                  <a:gd name="T6" fmla="*/ 591 w 715"/>
                  <a:gd name="T7" fmla="*/ 833 h 932"/>
                  <a:gd name="T8" fmla="*/ 531 w 715"/>
                  <a:gd name="T9" fmla="*/ 790 h 932"/>
                  <a:gd name="T10" fmla="*/ 475 w 715"/>
                  <a:gd name="T11" fmla="*/ 744 h 932"/>
                  <a:gd name="T12" fmla="*/ 421 w 715"/>
                  <a:gd name="T13" fmla="*/ 694 h 932"/>
                  <a:gd name="T14" fmla="*/ 371 w 715"/>
                  <a:gd name="T15" fmla="*/ 641 h 932"/>
                  <a:gd name="T16" fmla="*/ 320 w 715"/>
                  <a:gd name="T17" fmla="*/ 587 h 932"/>
                  <a:gd name="T18" fmla="*/ 276 w 715"/>
                  <a:gd name="T19" fmla="*/ 531 h 932"/>
                  <a:gd name="T20" fmla="*/ 233 w 715"/>
                  <a:gd name="T21" fmla="*/ 472 h 932"/>
                  <a:gd name="T22" fmla="*/ 192 w 715"/>
                  <a:gd name="T23" fmla="*/ 410 h 932"/>
                  <a:gd name="T24" fmla="*/ 155 w 715"/>
                  <a:gd name="T25" fmla="*/ 347 h 932"/>
                  <a:gd name="T26" fmla="*/ 121 w 715"/>
                  <a:gd name="T27" fmla="*/ 280 h 932"/>
                  <a:gd name="T28" fmla="*/ 91 w 715"/>
                  <a:gd name="T29" fmla="*/ 213 h 932"/>
                  <a:gd name="T30" fmla="*/ 63 w 715"/>
                  <a:gd name="T31" fmla="*/ 144 h 932"/>
                  <a:gd name="T32" fmla="*/ 41 w 715"/>
                  <a:gd name="T33" fmla="*/ 73 h 932"/>
                  <a:gd name="T34" fmla="*/ 20 w 715"/>
                  <a:gd name="T35" fmla="*/ 0 h 932"/>
                  <a:gd name="T36" fmla="*/ 0 w 715"/>
                  <a:gd name="T37" fmla="*/ 6 h 932"/>
                  <a:gd name="T38" fmla="*/ 0 w 715"/>
                  <a:gd name="T39" fmla="*/ 6 h 932"/>
                  <a:gd name="T40" fmla="*/ 18 w 715"/>
                  <a:gd name="T41" fmla="*/ 80 h 932"/>
                  <a:gd name="T42" fmla="*/ 43 w 715"/>
                  <a:gd name="T43" fmla="*/ 151 h 932"/>
                  <a:gd name="T44" fmla="*/ 71 w 715"/>
                  <a:gd name="T45" fmla="*/ 222 h 932"/>
                  <a:gd name="T46" fmla="*/ 102 w 715"/>
                  <a:gd name="T47" fmla="*/ 291 h 932"/>
                  <a:gd name="T48" fmla="*/ 136 w 715"/>
                  <a:gd name="T49" fmla="*/ 358 h 932"/>
                  <a:gd name="T50" fmla="*/ 173 w 715"/>
                  <a:gd name="T51" fmla="*/ 421 h 932"/>
                  <a:gd name="T52" fmla="*/ 214 w 715"/>
                  <a:gd name="T53" fmla="*/ 485 h 932"/>
                  <a:gd name="T54" fmla="*/ 259 w 715"/>
                  <a:gd name="T55" fmla="*/ 544 h 932"/>
                  <a:gd name="T56" fmla="*/ 305 w 715"/>
                  <a:gd name="T57" fmla="*/ 602 h 932"/>
                  <a:gd name="T58" fmla="*/ 354 w 715"/>
                  <a:gd name="T59" fmla="*/ 658 h 932"/>
                  <a:gd name="T60" fmla="*/ 408 w 715"/>
                  <a:gd name="T61" fmla="*/ 712 h 932"/>
                  <a:gd name="T62" fmla="*/ 462 w 715"/>
                  <a:gd name="T63" fmla="*/ 761 h 932"/>
                  <a:gd name="T64" fmla="*/ 520 w 715"/>
                  <a:gd name="T65" fmla="*/ 809 h 932"/>
                  <a:gd name="T66" fmla="*/ 579 w 715"/>
                  <a:gd name="T67" fmla="*/ 854 h 932"/>
                  <a:gd name="T68" fmla="*/ 641 w 715"/>
                  <a:gd name="T69" fmla="*/ 895 h 932"/>
                  <a:gd name="T70" fmla="*/ 706 w 715"/>
                  <a:gd name="T71" fmla="*/ 932 h 932"/>
                  <a:gd name="T72" fmla="*/ 715 w 715"/>
                  <a:gd name="T73" fmla="*/ 912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15" h="932">
                    <a:moveTo>
                      <a:pt x="715" y="912"/>
                    </a:moveTo>
                    <a:lnTo>
                      <a:pt x="715" y="912"/>
                    </a:lnTo>
                    <a:lnTo>
                      <a:pt x="652" y="874"/>
                    </a:lnTo>
                    <a:lnTo>
                      <a:pt x="591" y="833"/>
                    </a:lnTo>
                    <a:lnTo>
                      <a:pt x="531" y="790"/>
                    </a:lnTo>
                    <a:lnTo>
                      <a:pt x="475" y="744"/>
                    </a:lnTo>
                    <a:lnTo>
                      <a:pt x="421" y="694"/>
                    </a:lnTo>
                    <a:lnTo>
                      <a:pt x="371" y="641"/>
                    </a:lnTo>
                    <a:lnTo>
                      <a:pt x="320" y="587"/>
                    </a:lnTo>
                    <a:lnTo>
                      <a:pt x="276" y="531"/>
                    </a:lnTo>
                    <a:lnTo>
                      <a:pt x="233" y="472"/>
                    </a:lnTo>
                    <a:lnTo>
                      <a:pt x="192" y="410"/>
                    </a:lnTo>
                    <a:lnTo>
                      <a:pt x="155" y="347"/>
                    </a:lnTo>
                    <a:lnTo>
                      <a:pt x="121" y="280"/>
                    </a:lnTo>
                    <a:lnTo>
                      <a:pt x="91" y="213"/>
                    </a:lnTo>
                    <a:lnTo>
                      <a:pt x="63" y="144"/>
                    </a:lnTo>
                    <a:lnTo>
                      <a:pt x="41" y="73"/>
                    </a:lnTo>
                    <a:lnTo>
                      <a:pt x="20" y="0"/>
                    </a:lnTo>
                    <a:lnTo>
                      <a:pt x="0" y="6"/>
                    </a:lnTo>
                    <a:lnTo>
                      <a:pt x="0" y="6"/>
                    </a:lnTo>
                    <a:lnTo>
                      <a:pt x="18" y="80"/>
                    </a:lnTo>
                    <a:lnTo>
                      <a:pt x="43" y="151"/>
                    </a:lnTo>
                    <a:lnTo>
                      <a:pt x="71" y="222"/>
                    </a:lnTo>
                    <a:lnTo>
                      <a:pt x="102" y="291"/>
                    </a:lnTo>
                    <a:lnTo>
                      <a:pt x="136" y="358"/>
                    </a:lnTo>
                    <a:lnTo>
                      <a:pt x="173" y="421"/>
                    </a:lnTo>
                    <a:lnTo>
                      <a:pt x="214" y="485"/>
                    </a:lnTo>
                    <a:lnTo>
                      <a:pt x="259" y="544"/>
                    </a:lnTo>
                    <a:lnTo>
                      <a:pt x="305" y="602"/>
                    </a:lnTo>
                    <a:lnTo>
                      <a:pt x="354" y="658"/>
                    </a:lnTo>
                    <a:lnTo>
                      <a:pt x="408" y="712"/>
                    </a:lnTo>
                    <a:lnTo>
                      <a:pt x="462" y="761"/>
                    </a:lnTo>
                    <a:lnTo>
                      <a:pt x="520" y="809"/>
                    </a:lnTo>
                    <a:lnTo>
                      <a:pt x="579" y="854"/>
                    </a:lnTo>
                    <a:lnTo>
                      <a:pt x="641" y="895"/>
                    </a:lnTo>
                    <a:lnTo>
                      <a:pt x="706" y="932"/>
                    </a:lnTo>
                    <a:lnTo>
                      <a:pt x="715" y="912"/>
                    </a:lnTo>
                    <a:close/>
                  </a:path>
                </a:pathLst>
              </a:custGeom>
              <a:solidFill>
                <a:srgbClr val="5720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000000"/>
                  </a:solidFill>
                  <a:effectLst/>
                  <a:uLnTx/>
                  <a:uFillTx/>
                </a:endParaRPr>
              </a:p>
            </p:txBody>
          </p:sp>
        </p:grpSp>
        <p:sp>
          <p:nvSpPr>
            <p:cNvPr id="81" name="Oval 80">
              <a:extLst>
                <a:ext uri="{FF2B5EF4-FFF2-40B4-BE49-F238E27FC236}">
                  <a16:creationId xmlns:a16="http://schemas.microsoft.com/office/drawing/2014/main" id="{6FE9D815-A99E-9EBE-852A-6C2F8A458B75}"/>
                </a:ext>
              </a:extLst>
            </p:cNvPr>
            <p:cNvSpPr/>
            <p:nvPr/>
          </p:nvSpPr>
          <p:spPr>
            <a:xfrm>
              <a:off x="5133136" y="-63074"/>
              <a:ext cx="2051978" cy="2051978"/>
            </a:xfrm>
            <a:prstGeom prst="ellipse">
              <a:avLst/>
            </a:prstGeom>
            <a:solidFill>
              <a:srgbClr val="5160F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82" name="Text Placeholder 6">
              <a:extLst>
                <a:ext uri="{FF2B5EF4-FFF2-40B4-BE49-F238E27FC236}">
                  <a16:creationId xmlns:a16="http://schemas.microsoft.com/office/drawing/2014/main" id="{99281A13-DA97-8AB2-8817-CA41E4B21A46}"/>
                </a:ext>
              </a:extLst>
            </p:cNvPr>
            <p:cNvSpPr txBox="1">
              <a:spLocks/>
            </p:cNvSpPr>
            <p:nvPr/>
          </p:nvSpPr>
          <p:spPr bwMode="auto">
            <a:xfrm>
              <a:off x="5174216" y="680782"/>
              <a:ext cx="2006729" cy="19997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spcBef>
                  <a:spcPts val="0"/>
                </a:spcBef>
                <a:spcAft>
                  <a:spcPts val="600"/>
                </a:spcAft>
                <a:defRPr sz="1000" b="1">
                  <a:solidFill>
                    <a:schemeClr val="tx1">
                      <a:lumMod val="50000"/>
                      <a:lumOff val="50000"/>
                    </a:schemeClr>
                  </a:solidFill>
                  <a:latin typeface="+mn-lt"/>
                  <a:ea typeface="+mn-ea"/>
                  <a:cs typeface="+mn-cs"/>
                </a:defRPr>
              </a:lvl1pPr>
              <a:lvl2pPr marL="0" indent="0" algn="l" rtl="0" eaLnBrk="0" fontAlgn="base" hangingPunct="0">
                <a:spcBef>
                  <a:spcPts val="0"/>
                </a:spcBef>
                <a:spcAft>
                  <a:spcPts val="600"/>
                </a:spcAft>
                <a:buFont typeface="Arial" charset="0"/>
                <a:buNone/>
                <a:defRPr sz="1000">
                  <a:solidFill>
                    <a:schemeClr val="tx1"/>
                  </a:solidFill>
                  <a:latin typeface="+mn-lt"/>
                </a:defRPr>
              </a:lvl2pPr>
              <a:lvl3pPr marL="179352" indent="-179352" algn="l" rtl="0" eaLnBrk="0" fontAlgn="base" hangingPunct="0">
                <a:spcBef>
                  <a:spcPts val="0"/>
                </a:spcBef>
                <a:spcAft>
                  <a:spcPts val="600"/>
                </a:spcAft>
                <a:buSzPct val="70000"/>
                <a:buFont typeface="Wingdings" pitchFamily="2" charset="2"/>
                <a:buChar char="l"/>
                <a:defRPr sz="1000">
                  <a:solidFill>
                    <a:schemeClr val="tx1"/>
                  </a:solidFill>
                  <a:latin typeface="+mn-lt"/>
                </a:defRPr>
              </a:lvl3pPr>
              <a:lvl4pPr marL="352354" indent="-173002" algn="l" rtl="0" eaLnBrk="0" fontAlgn="base" hangingPunct="0">
                <a:spcBef>
                  <a:spcPts val="0"/>
                </a:spcBef>
                <a:spcAft>
                  <a:spcPts val="600"/>
                </a:spcAft>
                <a:buSzPct val="70000"/>
                <a:buFont typeface="Arial" pitchFamily="34" charset="0"/>
                <a:buChar char="–"/>
                <a:defRPr sz="1000">
                  <a:solidFill>
                    <a:schemeClr val="tx1"/>
                  </a:solidFill>
                  <a:latin typeface="+mn-lt"/>
                </a:defRPr>
              </a:lvl4pPr>
              <a:lvl5pPr marL="539641" indent="-187287" algn="l" rtl="0" eaLnBrk="0" fontAlgn="base" hangingPunct="0">
                <a:spcBef>
                  <a:spcPts val="0"/>
                </a:spcBef>
                <a:spcAft>
                  <a:spcPts val="600"/>
                </a:spcAft>
                <a:buSzPct val="70000"/>
                <a:buFont typeface="Arial" pitchFamily="34" charset="0"/>
                <a:buChar char="–"/>
                <a:defRPr sz="1000">
                  <a:solidFill>
                    <a:schemeClr val="tx1"/>
                  </a:solidFill>
                  <a:latin typeface="+mn-lt"/>
                </a:defRPr>
              </a:lvl5pPr>
              <a:lvl6pPr marL="2514093" indent="-228554" algn="l" rtl="0" fontAlgn="base">
                <a:spcBef>
                  <a:spcPct val="20000"/>
                </a:spcBef>
                <a:spcAft>
                  <a:spcPct val="0"/>
                </a:spcAft>
                <a:buChar char="»"/>
                <a:defRPr sz="2000">
                  <a:solidFill>
                    <a:schemeClr val="tx1"/>
                  </a:solidFill>
                  <a:latin typeface="+mn-lt"/>
                </a:defRPr>
              </a:lvl6pPr>
              <a:lvl7pPr marL="2971200" indent="-228554" algn="l" rtl="0" fontAlgn="base">
                <a:spcBef>
                  <a:spcPct val="20000"/>
                </a:spcBef>
                <a:spcAft>
                  <a:spcPct val="0"/>
                </a:spcAft>
                <a:buChar char="»"/>
                <a:defRPr sz="2000">
                  <a:solidFill>
                    <a:schemeClr val="tx1"/>
                  </a:solidFill>
                  <a:latin typeface="+mn-lt"/>
                </a:defRPr>
              </a:lvl7pPr>
              <a:lvl8pPr marL="3428309" indent="-228554" algn="l" rtl="0" fontAlgn="base">
                <a:spcBef>
                  <a:spcPct val="20000"/>
                </a:spcBef>
                <a:spcAft>
                  <a:spcPct val="0"/>
                </a:spcAft>
                <a:buChar char="»"/>
                <a:defRPr sz="2000">
                  <a:solidFill>
                    <a:schemeClr val="tx1"/>
                  </a:solidFill>
                  <a:latin typeface="+mn-lt"/>
                </a:defRPr>
              </a:lvl8pPr>
              <a:lvl9pPr marL="3885418" indent="-228554" algn="l" rtl="0" fontAlgn="base">
                <a:spcBef>
                  <a:spcPct val="20000"/>
                </a:spcBef>
                <a:spcAft>
                  <a:spcPct val="0"/>
                </a:spcAft>
                <a:buChar char="»"/>
                <a:defRPr sz="2000">
                  <a:solidFill>
                    <a:schemeClr val="tx1"/>
                  </a:solidFill>
                  <a:latin typeface="+mn-lt"/>
                </a:defRPr>
              </a:lvl9pPr>
            </a:lstStyle>
            <a:p>
              <a:pPr algn="ctr"/>
              <a:r>
                <a:rPr lang="en-GB" sz="1100" kern="0">
                  <a:solidFill>
                    <a:srgbClr val="FFFFFF"/>
                  </a:solidFill>
                  <a:ea typeface="Arial" charset="0"/>
                  <a:cs typeface="Arial" charset="0"/>
                </a:rPr>
                <a:t>POAP+</a:t>
              </a:r>
            </a:p>
          </p:txBody>
        </p:sp>
        <p:sp>
          <p:nvSpPr>
            <p:cNvPr id="83" name="Text Placeholder 6">
              <a:extLst>
                <a:ext uri="{FF2B5EF4-FFF2-40B4-BE49-F238E27FC236}">
                  <a16:creationId xmlns:a16="http://schemas.microsoft.com/office/drawing/2014/main" id="{E853F790-DA40-82A8-C434-1CC8256632C1}"/>
                </a:ext>
              </a:extLst>
            </p:cNvPr>
            <p:cNvSpPr txBox="1">
              <a:spLocks/>
            </p:cNvSpPr>
            <p:nvPr/>
          </p:nvSpPr>
          <p:spPr bwMode="auto">
            <a:xfrm>
              <a:off x="5367351" y="902784"/>
              <a:ext cx="1566929" cy="83734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spcBef>
                  <a:spcPts val="0"/>
                </a:spcBef>
                <a:spcAft>
                  <a:spcPts val="600"/>
                </a:spcAft>
                <a:defRPr sz="1000" b="1">
                  <a:solidFill>
                    <a:schemeClr val="tx1">
                      <a:lumMod val="50000"/>
                      <a:lumOff val="50000"/>
                    </a:schemeClr>
                  </a:solidFill>
                  <a:latin typeface="+mn-lt"/>
                  <a:ea typeface="+mn-ea"/>
                  <a:cs typeface="+mn-cs"/>
                </a:defRPr>
              </a:lvl1pPr>
              <a:lvl2pPr marL="0" indent="0" algn="l" rtl="0" eaLnBrk="0" fontAlgn="base" hangingPunct="0">
                <a:spcBef>
                  <a:spcPts val="0"/>
                </a:spcBef>
                <a:spcAft>
                  <a:spcPts val="600"/>
                </a:spcAft>
                <a:buFont typeface="Arial" charset="0"/>
                <a:buNone/>
                <a:defRPr sz="1000">
                  <a:solidFill>
                    <a:schemeClr val="tx1"/>
                  </a:solidFill>
                  <a:latin typeface="+mn-lt"/>
                </a:defRPr>
              </a:lvl2pPr>
              <a:lvl3pPr marL="179352" indent="-179352" algn="l" rtl="0" eaLnBrk="0" fontAlgn="base" hangingPunct="0">
                <a:spcBef>
                  <a:spcPts val="0"/>
                </a:spcBef>
                <a:spcAft>
                  <a:spcPts val="600"/>
                </a:spcAft>
                <a:buSzPct val="70000"/>
                <a:buFont typeface="Wingdings" pitchFamily="2" charset="2"/>
                <a:buChar char="l"/>
                <a:defRPr sz="1000">
                  <a:solidFill>
                    <a:schemeClr val="tx1"/>
                  </a:solidFill>
                  <a:latin typeface="+mn-lt"/>
                </a:defRPr>
              </a:lvl3pPr>
              <a:lvl4pPr marL="352354" indent="-173002" algn="l" rtl="0" eaLnBrk="0" fontAlgn="base" hangingPunct="0">
                <a:spcBef>
                  <a:spcPts val="0"/>
                </a:spcBef>
                <a:spcAft>
                  <a:spcPts val="600"/>
                </a:spcAft>
                <a:buSzPct val="70000"/>
                <a:buFont typeface="Arial" pitchFamily="34" charset="0"/>
                <a:buChar char="–"/>
                <a:defRPr sz="1000">
                  <a:solidFill>
                    <a:schemeClr val="tx1"/>
                  </a:solidFill>
                  <a:latin typeface="+mn-lt"/>
                </a:defRPr>
              </a:lvl4pPr>
              <a:lvl5pPr marL="539641" indent="-187287" algn="l" rtl="0" eaLnBrk="0" fontAlgn="base" hangingPunct="0">
                <a:spcBef>
                  <a:spcPts val="0"/>
                </a:spcBef>
                <a:spcAft>
                  <a:spcPts val="600"/>
                </a:spcAft>
                <a:buSzPct val="70000"/>
                <a:buFont typeface="Arial" pitchFamily="34" charset="0"/>
                <a:buChar char="–"/>
                <a:defRPr sz="1000">
                  <a:solidFill>
                    <a:schemeClr val="tx1"/>
                  </a:solidFill>
                  <a:latin typeface="+mn-lt"/>
                </a:defRPr>
              </a:lvl5pPr>
              <a:lvl6pPr marL="2514093" indent="-228554" algn="l" rtl="0" fontAlgn="base">
                <a:spcBef>
                  <a:spcPct val="20000"/>
                </a:spcBef>
                <a:spcAft>
                  <a:spcPct val="0"/>
                </a:spcAft>
                <a:buChar char="»"/>
                <a:defRPr sz="2000">
                  <a:solidFill>
                    <a:schemeClr val="tx1"/>
                  </a:solidFill>
                  <a:latin typeface="+mn-lt"/>
                </a:defRPr>
              </a:lvl6pPr>
              <a:lvl7pPr marL="2971200" indent="-228554" algn="l" rtl="0" fontAlgn="base">
                <a:spcBef>
                  <a:spcPct val="20000"/>
                </a:spcBef>
                <a:spcAft>
                  <a:spcPct val="0"/>
                </a:spcAft>
                <a:buChar char="»"/>
                <a:defRPr sz="2000">
                  <a:solidFill>
                    <a:schemeClr val="tx1"/>
                  </a:solidFill>
                  <a:latin typeface="+mn-lt"/>
                </a:defRPr>
              </a:lvl7pPr>
              <a:lvl8pPr marL="3428309" indent="-228554" algn="l" rtl="0" fontAlgn="base">
                <a:spcBef>
                  <a:spcPct val="20000"/>
                </a:spcBef>
                <a:spcAft>
                  <a:spcPct val="0"/>
                </a:spcAft>
                <a:buChar char="»"/>
                <a:defRPr sz="2000">
                  <a:solidFill>
                    <a:schemeClr val="tx1"/>
                  </a:solidFill>
                  <a:latin typeface="+mn-lt"/>
                </a:defRPr>
              </a:lvl8pPr>
              <a:lvl9pPr marL="3885418" indent="-228554" algn="l" rtl="0" fontAlgn="base">
                <a:spcBef>
                  <a:spcPct val="20000"/>
                </a:spcBef>
                <a:spcAft>
                  <a:spcPct val="0"/>
                </a:spcAft>
                <a:buChar char="»"/>
                <a:defRPr sz="2000">
                  <a:solidFill>
                    <a:schemeClr val="tx1"/>
                  </a:solidFill>
                  <a:latin typeface="+mn-lt"/>
                </a:defRPr>
              </a:lvl9pPr>
            </a:lstStyle>
            <a:p>
              <a:pPr lvl="0" algn="ctr">
                <a:lnSpc>
                  <a:spcPts val="1080"/>
                </a:lnSpc>
              </a:pPr>
              <a:r>
                <a:rPr lang="en-US" sz="800" b="0" kern="0">
                  <a:solidFill>
                    <a:srgbClr val="FFFFFF"/>
                  </a:solidFill>
                </a:rPr>
                <a:t>One-page snapshot of the MS Project plan – rolled up to a high-level – that outlines the critical pathway (or pathways) to go-live and any notable RAID information. </a:t>
              </a:r>
            </a:p>
          </p:txBody>
        </p:sp>
        <p:sp>
          <p:nvSpPr>
            <p:cNvPr id="84" name="TextBox 83">
              <a:extLst>
                <a:ext uri="{FF2B5EF4-FFF2-40B4-BE49-F238E27FC236}">
                  <a16:creationId xmlns:a16="http://schemas.microsoft.com/office/drawing/2014/main" id="{07A9B713-3E02-2BB2-8902-1639DE90F118}"/>
                </a:ext>
              </a:extLst>
            </p:cNvPr>
            <p:cNvSpPr txBox="1"/>
            <p:nvPr/>
          </p:nvSpPr>
          <p:spPr>
            <a:xfrm>
              <a:off x="5907110" y="85872"/>
              <a:ext cx="631636" cy="654456"/>
            </a:xfrm>
            <a:prstGeom prst="rect">
              <a:avLst/>
            </a:prstGeom>
            <a:noFill/>
          </p:spPr>
          <p:txBody>
            <a:bodyPr wrap="square" lIns="0" tIns="0" rIns="0" bIns="0" rtlCol="0">
              <a:spAutoFit/>
            </a:bodyPr>
            <a:lstStyle/>
            <a:p>
              <a:r>
                <a:rPr lang="en-US" sz="3600" b="1">
                  <a:solidFill>
                    <a:srgbClr val="FFFFFF"/>
                  </a:solidFill>
                  <a:ea typeface="Arial" charset="0"/>
                  <a:cs typeface="Arial" charset="0"/>
                </a:rPr>
                <a:t>01</a:t>
              </a:r>
            </a:p>
          </p:txBody>
        </p:sp>
        <p:sp>
          <p:nvSpPr>
            <p:cNvPr id="85" name="Oval 84">
              <a:extLst>
                <a:ext uri="{FF2B5EF4-FFF2-40B4-BE49-F238E27FC236}">
                  <a16:creationId xmlns:a16="http://schemas.microsoft.com/office/drawing/2014/main" id="{90B7CAC3-E3F6-0D58-268A-DF2F90593BC3}"/>
                </a:ext>
              </a:extLst>
            </p:cNvPr>
            <p:cNvSpPr/>
            <p:nvPr/>
          </p:nvSpPr>
          <p:spPr>
            <a:xfrm>
              <a:off x="6365580" y="4908319"/>
              <a:ext cx="2051978" cy="2051978"/>
            </a:xfrm>
            <a:prstGeom prst="ellipse">
              <a:avLst/>
            </a:prstGeom>
            <a:solidFill>
              <a:srgbClr val="FF3B4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86" name="Text Placeholder 6">
              <a:extLst>
                <a:ext uri="{FF2B5EF4-FFF2-40B4-BE49-F238E27FC236}">
                  <a16:creationId xmlns:a16="http://schemas.microsoft.com/office/drawing/2014/main" id="{EEA72264-D1CF-0A44-F45A-41AE4A5F1344}"/>
                </a:ext>
              </a:extLst>
            </p:cNvPr>
            <p:cNvSpPr txBox="1">
              <a:spLocks/>
            </p:cNvSpPr>
            <p:nvPr/>
          </p:nvSpPr>
          <p:spPr bwMode="auto">
            <a:xfrm>
              <a:off x="6406660" y="5652176"/>
              <a:ext cx="2006729" cy="19997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spcBef>
                  <a:spcPts val="0"/>
                </a:spcBef>
                <a:spcAft>
                  <a:spcPts val="600"/>
                </a:spcAft>
                <a:defRPr sz="1000" b="1">
                  <a:solidFill>
                    <a:schemeClr val="tx1">
                      <a:lumMod val="50000"/>
                      <a:lumOff val="50000"/>
                    </a:schemeClr>
                  </a:solidFill>
                  <a:latin typeface="+mn-lt"/>
                  <a:ea typeface="+mn-ea"/>
                  <a:cs typeface="+mn-cs"/>
                </a:defRPr>
              </a:lvl1pPr>
              <a:lvl2pPr marL="0" indent="0" algn="l" rtl="0" eaLnBrk="0" fontAlgn="base" hangingPunct="0">
                <a:spcBef>
                  <a:spcPts val="0"/>
                </a:spcBef>
                <a:spcAft>
                  <a:spcPts val="600"/>
                </a:spcAft>
                <a:buFont typeface="Arial" charset="0"/>
                <a:buNone/>
                <a:defRPr sz="1000">
                  <a:solidFill>
                    <a:schemeClr val="tx1"/>
                  </a:solidFill>
                  <a:latin typeface="+mn-lt"/>
                </a:defRPr>
              </a:lvl2pPr>
              <a:lvl3pPr marL="179352" indent="-179352" algn="l" rtl="0" eaLnBrk="0" fontAlgn="base" hangingPunct="0">
                <a:spcBef>
                  <a:spcPts val="0"/>
                </a:spcBef>
                <a:spcAft>
                  <a:spcPts val="600"/>
                </a:spcAft>
                <a:buSzPct val="70000"/>
                <a:buFont typeface="Wingdings" pitchFamily="2" charset="2"/>
                <a:buChar char="l"/>
                <a:defRPr sz="1000">
                  <a:solidFill>
                    <a:schemeClr val="tx1"/>
                  </a:solidFill>
                  <a:latin typeface="+mn-lt"/>
                </a:defRPr>
              </a:lvl3pPr>
              <a:lvl4pPr marL="352354" indent="-173002" algn="l" rtl="0" eaLnBrk="0" fontAlgn="base" hangingPunct="0">
                <a:spcBef>
                  <a:spcPts val="0"/>
                </a:spcBef>
                <a:spcAft>
                  <a:spcPts val="600"/>
                </a:spcAft>
                <a:buSzPct val="70000"/>
                <a:buFont typeface="Arial" pitchFamily="34" charset="0"/>
                <a:buChar char="–"/>
                <a:defRPr sz="1000">
                  <a:solidFill>
                    <a:schemeClr val="tx1"/>
                  </a:solidFill>
                  <a:latin typeface="+mn-lt"/>
                </a:defRPr>
              </a:lvl4pPr>
              <a:lvl5pPr marL="539641" indent="-187287" algn="l" rtl="0" eaLnBrk="0" fontAlgn="base" hangingPunct="0">
                <a:spcBef>
                  <a:spcPts val="0"/>
                </a:spcBef>
                <a:spcAft>
                  <a:spcPts val="600"/>
                </a:spcAft>
                <a:buSzPct val="70000"/>
                <a:buFont typeface="Arial" pitchFamily="34" charset="0"/>
                <a:buChar char="–"/>
                <a:defRPr sz="1000">
                  <a:solidFill>
                    <a:schemeClr val="tx1"/>
                  </a:solidFill>
                  <a:latin typeface="+mn-lt"/>
                </a:defRPr>
              </a:lvl5pPr>
              <a:lvl6pPr marL="2514093" indent="-228554" algn="l" rtl="0" fontAlgn="base">
                <a:spcBef>
                  <a:spcPct val="20000"/>
                </a:spcBef>
                <a:spcAft>
                  <a:spcPct val="0"/>
                </a:spcAft>
                <a:buChar char="»"/>
                <a:defRPr sz="2000">
                  <a:solidFill>
                    <a:schemeClr val="tx1"/>
                  </a:solidFill>
                  <a:latin typeface="+mn-lt"/>
                </a:defRPr>
              </a:lvl6pPr>
              <a:lvl7pPr marL="2971200" indent="-228554" algn="l" rtl="0" fontAlgn="base">
                <a:spcBef>
                  <a:spcPct val="20000"/>
                </a:spcBef>
                <a:spcAft>
                  <a:spcPct val="0"/>
                </a:spcAft>
                <a:buChar char="»"/>
                <a:defRPr sz="2000">
                  <a:solidFill>
                    <a:schemeClr val="tx1"/>
                  </a:solidFill>
                  <a:latin typeface="+mn-lt"/>
                </a:defRPr>
              </a:lvl7pPr>
              <a:lvl8pPr marL="3428309" indent="-228554" algn="l" rtl="0" fontAlgn="base">
                <a:spcBef>
                  <a:spcPct val="20000"/>
                </a:spcBef>
                <a:spcAft>
                  <a:spcPct val="0"/>
                </a:spcAft>
                <a:buChar char="»"/>
                <a:defRPr sz="2000">
                  <a:solidFill>
                    <a:schemeClr val="tx1"/>
                  </a:solidFill>
                  <a:latin typeface="+mn-lt"/>
                </a:defRPr>
              </a:lvl8pPr>
              <a:lvl9pPr marL="3885418" indent="-228554" algn="l" rtl="0" fontAlgn="base">
                <a:spcBef>
                  <a:spcPct val="20000"/>
                </a:spcBef>
                <a:spcAft>
                  <a:spcPct val="0"/>
                </a:spcAft>
                <a:buChar char="»"/>
                <a:defRPr sz="2000">
                  <a:solidFill>
                    <a:schemeClr val="tx1"/>
                  </a:solidFill>
                  <a:latin typeface="+mn-lt"/>
                </a:defRPr>
              </a:lvl9pPr>
            </a:lstStyle>
            <a:p>
              <a:pPr algn="ctr"/>
              <a:r>
                <a:rPr lang="en-GB" sz="1100" kern="0">
                  <a:solidFill>
                    <a:srgbClr val="FFFFFF"/>
                  </a:solidFill>
                  <a:ea typeface="Arial" charset="0"/>
                  <a:cs typeface="Arial" charset="0"/>
                </a:rPr>
                <a:t>Milestone Status Report</a:t>
              </a:r>
            </a:p>
          </p:txBody>
        </p:sp>
        <p:sp>
          <p:nvSpPr>
            <p:cNvPr id="87" name="Text Placeholder 6">
              <a:extLst>
                <a:ext uri="{FF2B5EF4-FFF2-40B4-BE49-F238E27FC236}">
                  <a16:creationId xmlns:a16="http://schemas.microsoft.com/office/drawing/2014/main" id="{013836BE-2359-3CD4-2EBA-C1D90F4BE2AE}"/>
                </a:ext>
              </a:extLst>
            </p:cNvPr>
            <p:cNvSpPr txBox="1">
              <a:spLocks/>
            </p:cNvSpPr>
            <p:nvPr/>
          </p:nvSpPr>
          <p:spPr bwMode="auto">
            <a:xfrm>
              <a:off x="6599795" y="5924422"/>
              <a:ext cx="1566929" cy="48584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spcBef>
                  <a:spcPts val="0"/>
                </a:spcBef>
                <a:spcAft>
                  <a:spcPts val="600"/>
                </a:spcAft>
                <a:defRPr sz="1000" b="1">
                  <a:solidFill>
                    <a:schemeClr val="tx1">
                      <a:lumMod val="50000"/>
                      <a:lumOff val="50000"/>
                    </a:schemeClr>
                  </a:solidFill>
                  <a:latin typeface="+mn-lt"/>
                  <a:ea typeface="+mn-ea"/>
                  <a:cs typeface="+mn-cs"/>
                </a:defRPr>
              </a:lvl1pPr>
              <a:lvl2pPr marL="0" indent="0" algn="l" rtl="0" eaLnBrk="0" fontAlgn="base" hangingPunct="0">
                <a:spcBef>
                  <a:spcPts val="0"/>
                </a:spcBef>
                <a:spcAft>
                  <a:spcPts val="600"/>
                </a:spcAft>
                <a:buFont typeface="Arial" charset="0"/>
                <a:buNone/>
                <a:defRPr sz="1000">
                  <a:solidFill>
                    <a:schemeClr val="tx1"/>
                  </a:solidFill>
                  <a:latin typeface="+mn-lt"/>
                </a:defRPr>
              </a:lvl2pPr>
              <a:lvl3pPr marL="179352" indent="-179352" algn="l" rtl="0" eaLnBrk="0" fontAlgn="base" hangingPunct="0">
                <a:spcBef>
                  <a:spcPts val="0"/>
                </a:spcBef>
                <a:spcAft>
                  <a:spcPts val="600"/>
                </a:spcAft>
                <a:buSzPct val="70000"/>
                <a:buFont typeface="Wingdings" pitchFamily="2" charset="2"/>
                <a:buChar char="l"/>
                <a:defRPr sz="1000">
                  <a:solidFill>
                    <a:schemeClr val="tx1"/>
                  </a:solidFill>
                  <a:latin typeface="+mn-lt"/>
                </a:defRPr>
              </a:lvl3pPr>
              <a:lvl4pPr marL="352354" indent="-173002" algn="l" rtl="0" eaLnBrk="0" fontAlgn="base" hangingPunct="0">
                <a:spcBef>
                  <a:spcPts val="0"/>
                </a:spcBef>
                <a:spcAft>
                  <a:spcPts val="600"/>
                </a:spcAft>
                <a:buSzPct val="70000"/>
                <a:buFont typeface="Arial" pitchFamily="34" charset="0"/>
                <a:buChar char="–"/>
                <a:defRPr sz="1000">
                  <a:solidFill>
                    <a:schemeClr val="tx1"/>
                  </a:solidFill>
                  <a:latin typeface="+mn-lt"/>
                </a:defRPr>
              </a:lvl4pPr>
              <a:lvl5pPr marL="539641" indent="-187287" algn="l" rtl="0" eaLnBrk="0" fontAlgn="base" hangingPunct="0">
                <a:spcBef>
                  <a:spcPts val="0"/>
                </a:spcBef>
                <a:spcAft>
                  <a:spcPts val="600"/>
                </a:spcAft>
                <a:buSzPct val="70000"/>
                <a:buFont typeface="Arial" pitchFamily="34" charset="0"/>
                <a:buChar char="–"/>
                <a:defRPr sz="1000">
                  <a:solidFill>
                    <a:schemeClr val="tx1"/>
                  </a:solidFill>
                  <a:latin typeface="+mn-lt"/>
                </a:defRPr>
              </a:lvl5pPr>
              <a:lvl6pPr marL="2514093" indent="-228554" algn="l" rtl="0" fontAlgn="base">
                <a:spcBef>
                  <a:spcPct val="20000"/>
                </a:spcBef>
                <a:spcAft>
                  <a:spcPct val="0"/>
                </a:spcAft>
                <a:buChar char="»"/>
                <a:defRPr sz="2000">
                  <a:solidFill>
                    <a:schemeClr val="tx1"/>
                  </a:solidFill>
                  <a:latin typeface="+mn-lt"/>
                </a:defRPr>
              </a:lvl6pPr>
              <a:lvl7pPr marL="2971200" indent="-228554" algn="l" rtl="0" fontAlgn="base">
                <a:spcBef>
                  <a:spcPct val="20000"/>
                </a:spcBef>
                <a:spcAft>
                  <a:spcPct val="0"/>
                </a:spcAft>
                <a:buChar char="»"/>
                <a:defRPr sz="2000">
                  <a:solidFill>
                    <a:schemeClr val="tx1"/>
                  </a:solidFill>
                  <a:latin typeface="+mn-lt"/>
                </a:defRPr>
              </a:lvl7pPr>
              <a:lvl8pPr marL="3428309" indent="-228554" algn="l" rtl="0" fontAlgn="base">
                <a:spcBef>
                  <a:spcPct val="20000"/>
                </a:spcBef>
                <a:spcAft>
                  <a:spcPct val="0"/>
                </a:spcAft>
                <a:buChar char="»"/>
                <a:defRPr sz="2000">
                  <a:solidFill>
                    <a:schemeClr val="tx1"/>
                  </a:solidFill>
                  <a:latin typeface="+mn-lt"/>
                </a:defRPr>
              </a:lvl8pPr>
              <a:lvl9pPr marL="3885418" indent="-228554" algn="l" rtl="0" fontAlgn="base">
                <a:spcBef>
                  <a:spcPct val="20000"/>
                </a:spcBef>
                <a:spcAft>
                  <a:spcPct val="0"/>
                </a:spcAft>
                <a:buChar char="»"/>
                <a:defRPr sz="2000">
                  <a:solidFill>
                    <a:schemeClr val="tx1"/>
                  </a:solidFill>
                  <a:latin typeface="+mn-lt"/>
                </a:defRPr>
              </a:lvl9pPr>
            </a:lstStyle>
            <a:p>
              <a:pPr lvl="0" algn="ctr">
                <a:lnSpc>
                  <a:spcPts val="1080"/>
                </a:lnSpc>
              </a:pPr>
              <a:r>
                <a:rPr lang="en-US" sz="800" b="0" kern="0">
                  <a:solidFill>
                    <a:srgbClr val="FFFFFF"/>
                  </a:solidFill>
                </a:rPr>
                <a:t>Register of the milestones in the Programme Plan with current status and status history</a:t>
              </a:r>
            </a:p>
          </p:txBody>
        </p:sp>
        <p:sp>
          <p:nvSpPr>
            <p:cNvPr id="88" name="TextBox 87">
              <a:extLst>
                <a:ext uri="{FF2B5EF4-FFF2-40B4-BE49-F238E27FC236}">
                  <a16:creationId xmlns:a16="http://schemas.microsoft.com/office/drawing/2014/main" id="{C2FE630C-FE89-6B8F-B520-1DE58AE877AF}"/>
                </a:ext>
              </a:extLst>
            </p:cNvPr>
            <p:cNvSpPr txBox="1"/>
            <p:nvPr/>
          </p:nvSpPr>
          <p:spPr>
            <a:xfrm>
              <a:off x="7139554" y="5057264"/>
              <a:ext cx="631636" cy="654456"/>
            </a:xfrm>
            <a:prstGeom prst="rect">
              <a:avLst/>
            </a:prstGeom>
            <a:noFill/>
          </p:spPr>
          <p:txBody>
            <a:bodyPr wrap="square" lIns="0" tIns="0" rIns="0" bIns="0" rtlCol="0">
              <a:spAutoFit/>
            </a:bodyPr>
            <a:lstStyle/>
            <a:p>
              <a:r>
                <a:rPr lang="en-US" sz="3600" b="1">
                  <a:solidFill>
                    <a:srgbClr val="FFFFFF"/>
                  </a:solidFill>
                  <a:ea typeface="Arial" charset="0"/>
                  <a:cs typeface="Arial" charset="0"/>
                </a:rPr>
                <a:t>04</a:t>
              </a:r>
            </a:p>
          </p:txBody>
        </p:sp>
        <p:sp>
          <p:nvSpPr>
            <p:cNvPr id="89" name="Oval 88">
              <a:extLst>
                <a:ext uri="{FF2B5EF4-FFF2-40B4-BE49-F238E27FC236}">
                  <a16:creationId xmlns:a16="http://schemas.microsoft.com/office/drawing/2014/main" id="{A57B38E5-D773-F4A9-7C68-13E2DDBB9546}"/>
                </a:ext>
              </a:extLst>
            </p:cNvPr>
            <p:cNvSpPr/>
            <p:nvPr/>
          </p:nvSpPr>
          <p:spPr>
            <a:xfrm>
              <a:off x="3924447" y="4908319"/>
              <a:ext cx="2051978" cy="2051978"/>
            </a:xfrm>
            <a:prstGeom prst="ellipse">
              <a:avLst/>
            </a:prstGeom>
            <a:solidFill>
              <a:srgbClr val="5160F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90" name="Text Placeholder 6">
              <a:extLst>
                <a:ext uri="{FF2B5EF4-FFF2-40B4-BE49-F238E27FC236}">
                  <a16:creationId xmlns:a16="http://schemas.microsoft.com/office/drawing/2014/main" id="{00E1E0FB-B285-E7DE-DEAE-CE4E4768DB44}"/>
                </a:ext>
              </a:extLst>
            </p:cNvPr>
            <p:cNvSpPr txBox="1">
              <a:spLocks/>
            </p:cNvSpPr>
            <p:nvPr/>
          </p:nvSpPr>
          <p:spPr bwMode="auto">
            <a:xfrm>
              <a:off x="3965527" y="5652176"/>
              <a:ext cx="2006729" cy="19997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spcBef>
                  <a:spcPts val="0"/>
                </a:spcBef>
                <a:spcAft>
                  <a:spcPts val="600"/>
                </a:spcAft>
                <a:defRPr sz="1000" b="1">
                  <a:solidFill>
                    <a:schemeClr val="tx1">
                      <a:lumMod val="50000"/>
                      <a:lumOff val="50000"/>
                    </a:schemeClr>
                  </a:solidFill>
                  <a:latin typeface="+mn-lt"/>
                  <a:ea typeface="+mn-ea"/>
                  <a:cs typeface="+mn-cs"/>
                </a:defRPr>
              </a:lvl1pPr>
              <a:lvl2pPr marL="0" indent="0" algn="l" rtl="0" eaLnBrk="0" fontAlgn="base" hangingPunct="0">
                <a:spcBef>
                  <a:spcPts val="0"/>
                </a:spcBef>
                <a:spcAft>
                  <a:spcPts val="600"/>
                </a:spcAft>
                <a:buFont typeface="Arial" charset="0"/>
                <a:buNone/>
                <a:defRPr sz="1000">
                  <a:solidFill>
                    <a:schemeClr val="tx1"/>
                  </a:solidFill>
                  <a:latin typeface="+mn-lt"/>
                </a:defRPr>
              </a:lvl2pPr>
              <a:lvl3pPr marL="179352" indent="-179352" algn="l" rtl="0" eaLnBrk="0" fontAlgn="base" hangingPunct="0">
                <a:spcBef>
                  <a:spcPts val="0"/>
                </a:spcBef>
                <a:spcAft>
                  <a:spcPts val="600"/>
                </a:spcAft>
                <a:buSzPct val="70000"/>
                <a:buFont typeface="Wingdings" pitchFamily="2" charset="2"/>
                <a:buChar char="l"/>
                <a:defRPr sz="1000">
                  <a:solidFill>
                    <a:schemeClr val="tx1"/>
                  </a:solidFill>
                  <a:latin typeface="+mn-lt"/>
                </a:defRPr>
              </a:lvl3pPr>
              <a:lvl4pPr marL="352354" indent="-173002" algn="l" rtl="0" eaLnBrk="0" fontAlgn="base" hangingPunct="0">
                <a:spcBef>
                  <a:spcPts val="0"/>
                </a:spcBef>
                <a:spcAft>
                  <a:spcPts val="600"/>
                </a:spcAft>
                <a:buSzPct val="70000"/>
                <a:buFont typeface="Arial" pitchFamily="34" charset="0"/>
                <a:buChar char="–"/>
                <a:defRPr sz="1000">
                  <a:solidFill>
                    <a:schemeClr val="tx1"/>
                  </a:solidFill>
                  <a:latin typeface="+mn-lt"/>
                </a:defRPr>
              </a:lvl4pPr>
              <a:lvl5pPr marL="539641" indent="-187287" algn="l" rtl="0" eaLnBrk="0" fontAlgn="base" hangingPunct="0">
                <a:spcBef>
                  <a:spcPts val="0"/>
                </a:spcBef>
                <a:spcAft>
                  <a:spcPts val="600"/>
                </a:spcAft>
                <a:buSzPct val="70000"/>
                <a:buFont typeface="Arial" pitchFamily="34" charset="0"/>
                <a:buChar char="–"/>
                <a:defRPr sz="1000">
                  <a:solidFill>
                    <a:schemeClr val="tx1"/>
                  </a:solidFill>
                  <a:latin typeface="+mn-lt"/>
                </a:defRPr>
              </a:lvl5pPr>
              <a:lvl6pPr marL="2514093" indent="-228554" algn="l" rtl="0" fontAlgn="base">
                <a:spcBef>
                  <a:spcPct val="20000"/>
                </a:spcBef>
                <a:spcAft>
                  <a:spcPct val="0"/>
                </a:spcAft>
                <a:buChar char="»"/>
                <a:defRPr sz="2000">
                  <a:solidFill>
                    <a:schemeClr val="tx1"/>
                  </a:solidFill>
                  <a:latin typeface="+mn-lt"/>
                </a:defRPr>
              </a:lvl6pPr>
              <a:lvl7pPr marL="2971200" indent="-228554" algn="l" rtl="0" fontAlgn="base">
                <a:spcBef>
                  <a:spcPct val="20000"/>
                </a:spcBef>
                <a:spcAft>
                  <a:spcPct val="0"/>
                </a:spcAft>
                <a:buChar char="»"/>
                <a:defRPr sz="2000">
                  <a:solidFill>
                    <a:schemeClr val="tx1"/>
                  </a:solidFill>
                  <a:latin typeface="+mn-lt"/>
                </a:defRPr>
              </a:lvl7pPr>
              <a:lvl8pPr marL="3428309" indent="-228554" algn="l" rtl="0" fontAlgn="base">
                <a:spcBef>
                  <a:spcPct val="20000"/>
                </a:spcBef>
                <a:spcAft>
                  <a:spcPct val="0"/>
                </a:spcAft>
                <a:buChar char="»"/>
                <a:defRPr sz="2000">
                  <a:solidFill>
                    <a:schemeClr val="tx1"/>
                  </a:solidFill>
                  <a:latin typeface="+mn-lt"/>
                </a:defRPr>
              </a:lvl8pPr>
              <a:lvl9pPr marL="3885418" indent="-228554" algn="l" rtl="0" fontAlgn="base">
                <a:spcBef>
                  <a:spcPct val="20000"/>
                </a:spcBef>
                <a:spcAft>
                  <a:spcPct val="0"/>
                </a:spcAft>
                <a:buChar char="»"/>
                <a:defRPr sz="2000">
                  <a:solidFill>
                    <a:schemeClr val="tx1"/>
                  </a:solidFill>
                  <a:latin typeface="+mn-lt"/>
                </a:defRPr>
              </a:lvl9pPr>
            </a:lstStyle>
            <a:p>
              <a:pPr algn="ctr"/>
              <a:r>
                <a:rPr lang="en-GB" sz="1100" kern="0">
                  <a:solidFill>
                    <a:srgbClr val="FFFFFF"/>
                  </a:solidFill>
                  <a:ea typeface="Arial" charset="0"/>
                  <a:cs typeface="Arial" charset="0"/>
                </a:rPr>
                <a:t>Artefact Catalogue &amp; RACI</a:t>
              </a:r>
            </a:p>
          </p:txBody>
        </p:sp>
        <p:sp>
          <p:nvSpPr>
            <p:cNvPr id="91" name="Text Placeholder 6">
              <a:extLst>
                <a:ext uri="{FF2B5EF4-FFF2-40B4-BE49-F238E27FC236}">
                  <a16:creationId xmlns:a16="http://schemas.microsoft.com/office/drawing/2014/main" id="{7089728A-E5FC-C72D-5540-50D1AB680F2E}"/>
                </a:ext>
              </a:extLst>
            </p:cNvPr>
            <p:cNvSpPr txBox="1">
              <a:spLocks/>
            </p:cNvSpPr>
            <p:nvPr/>
          </p:nvSpPr>
          <p:spPr bwMode="auto">
            <a:xfrm>
              <a:off x="4158662" y="5924422"/>
              <a:ext cx="1566929" cy="48584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spcBef>
                  <a:spcPts val="0"/>
                </a:spcBef>
                <a:spcAft>
                  <a:spcPts val="600"/>
                </a:spcAft>
                <a:defRPr sz="1000" b="1">
                  <a:solidFill>
                    <a:schemeClr val="tx1">
                      <a:lumMod val="50000"/>
                      <a:lumOff val="50000"/>
                    </a:schemeClr>
                  </a:solidFill>
                  <a:latin typeface="+mn-lt"/>
                  <a:ea typeface="+mn-ea"/>
                  <a:cs typeface="+mn-cs"/>
                </a:defRPr>
              </a:lvl1pPr>
              <a:lvl2pPr marL="0" indent="0" algn="l" rtl="0" eaLnBrk="0" fontAlgn="base" hangingPunct="0">
                <a:spcBef>
                  <a:spcPts val="0"/>
                </a:spcBef>
                <a:spcAft>
                  <a:spcPts val="600"/>
                </a:spcAft>
                <a:buFont typeface="Arial" charset="0"/>
                <a:buNone/>
                <a:defRPr sz="1000">
                  <a:solidFill>
                    <a:schemeClr val="tx1"/>
                  </a:solidFill>
                  <a:latin typeface="+mn-lt"/>
                </a:defRPr>
              </a:lvl2pPr>
              <a:lvl3pPr marL="179352" indent="-179352" algn="l" rtl="0" eaLnBrk="0" fontAlgn="base" hangingPunct="0">
                <a:spcBef>
                  <a:spcPts val="0"/>
                </a:spcBef>
                <a:spcAft>
                  <a:spcPts val="600"/>
                </a:spcAft>
                <a:buSzPct val="70000"/>
                <a:buFont typeface="Wingdings" pitchFamily="2" charset="2"/>
                <a:buChar char="l"/>
                <a:defRPr sz="1000">
                  <a:solidFill>
                    <a:schemeClr val="tx1"/>
                  </a:solidFill>
                  <a:latin typeface="+mn-lt"/>
                </a:defRPr>
              </a:lvl3pPr>
              <a:lvl4pPr marL="352354" indent="-173002" algn="l" rtl="0" eaLnBrk="0" fontAlgn="base" hangingPunct="0">
                <a:spcBef>
                  <a:spcPts val="0"/>
                </a:spcBef>
                <a:spcAft>
                  <a:spcPts val="600"/>
                </a:spcAft>
                <a:buSzPct val="70000"/>
                <a:buFont typeface="Arial" pitchFamily="34" charset="0"/>
                <a:buChar char="–"/>
                <a:defRPr sz="1000">
                  <a:solidFill>
                    <a:schemeClr val="tx1"/>
                  </a:solidFill>
                  <a:latin typeface="+mn-lt"/>
                </a:defRPr>
              </a:lvl4pPr>
              <a:lvl5pPr marL="539641" indent="-187287" algn="l" rtl="0" eaLnBrk="0" fontAlgn="base" hangingPunct="0">
                <a:spcBef>
                  <a:spcPts val="0"/>
                </a:spcBef>
                <a:spcAft>
                  <a:spcPts val="600"/>
                </a:spcAft>
                <a:buSzPct val="70000"/>
                <a:buFont typeface="Arial" pitchFamily="34" charset="0"/>
                <a:buChar char="–"/>
                <a:defRPr sz="1000">
                  <a:solidFill>
                    <a:schemeClr val="tx1"/>
                  </a:solidFill>
                  <a:latin typeface="+mn-lt"/>
                </a:defRPr>
              </a:lvl5pPr>
              <a:lvl6pPr marL="2514093" indent="-228554" algn="l" rtl="0" fontAlgn="base">
                <a:spcBef>
                  <a:spcPct val="20000"/>
                </a:spcBef>
                <a:spcAft>
                  <a:spcPct val="0"/>
                </a:spcAft>
                <a:buChar char="»"/>
                <a:defRPr sz="2000">
                  <a:solidFill>
                    <a:schemeClr val="tx1"/>
                  </a:solidFill>
                  <a:latin typeface="+mn-lt"/>
                </a:defRPr>
              </a:lvl6pPr>
              <a:lvl7pPr marL="2971200" indent="-228554" algn="l" rtl="0" fontAlgn="base">
                <a:spcBef>
                  <a:spcPct val="20000"/>
                </a:spcBef>
                <a:spcAft>
                  <a:spcPct val="0"/>
                </a:spcAft>
                <a:buChar char="»"/>
                <a:defRPr sz="2000">
                  <a:solidFill>
                    <a:schemeClr val="tx1"/>
                  </a:solidFill>
                  <a:latin typeface="+mn-lt"/>
                </a:defRPr>
              </a:lvl7pPr>
              <a:lvl8pPr marL="3428309" indent="-228554" algn="l" rtl="0" fontAlgn="base">
                <a:spcBef>
                  <a:spcPct val="20000"/>
                </a:spcBef>
                <a:spcAft>
                  <a:spcPct val="0"/>
                </a:spcAft>
                <a:buChar char="»"/>
                <a:defRPr sz="2000">
                  <a:solidFill>
                    <a:schemeClr val="tx1"/>
                  </a:solidFill>
                  <a:latin typeface="+mn-lt"/>
                </a:defRPr>
              </a:lvl8pPr>
              <a:lvl9pPr marL="3885418" indent="-228554" algn="l" rtl="0" fontAlgn="base">
                <a:spcBef>
                  <a:spcPct val="20000"/>
                </a:spcBef>
                <a:spcAft>
                  <a:spcPct val="0"/>
                </a:spcAft>
                <a:buChar char="»"/>
                <a:defRPr sz="2000">
                  <a:solidFill>
                    <a:schemeClr val="tx1"/>
                  </a:solidFill>
                  <a:latin typeface="+mn-lt"/>
                </a:defRPr>
              </a:lvl9pPr>
            </a:lstStyle>
            <a:p>
              <a:pPr lvl="0" algn="ctr">
                <a:lnSpc>
                  <a:spcPts val="1080"/>
                </a:lnSpc>
              </a:pPr>
              <a:r>
                <a:rPr lang="en-US" sz="800" b="0" kern="0">
                  <a:solidFill>
                    <a:srgbClr val="FFFFFF"/>
                  </a:solidFill>
                </a:rPr>
                <a:t>Deliverables mentioned in the re-plan will be captured in the programme Artefact Catalogue</a:t>
              </a:r>
            </a:p>
          </p:txBody>
        </p:sp>
        <p:sp>
          <p:nvSpPr>
            <p:cNvPr id="92" name="TextBox 91">
              <a:extLst>
                <a:ext uri="{FF2B5EF4-FFF2-40B4-BE49-F238E27FC236}">
                  <a16:creationId xmlns:a16="http://schemas.microsoft.com/office/drawing/2014/main" id="{E5E15623-8355-2B7E-F770-5DFA5D6386CB}"/>
                </a:ext>
              </a:extLst>
            </p:cNvPr>
            <p:cNvSpPr txBox="1"/>
            <p:nvPr/>
          </p:nvSpPr>
          <p:spPr>
            <a:xfrm>
              <a:off x="4698421" y="5057264"/>
              <a:ext cx="631636" cy="654456"/>
            </a:xfrm>
            <a:prstGeom prst="rect">
              <a:avLst/>
            </a:prstGeom>
            <a:noFill/>
          </p:spPr>
          <p:txBody>
            <a:bodyPr wrap="square" lIns="0" tIns="0" rIns="0" bIns="0" rtlCol="0">
              <a:spAutoFit/>
            </a:bodyPr>
            <a:lstStyle/>
            <a:p>
              <a:r>
                <a:rPr lang="en-US" sz="3600" b="1">
                  <a:solidFill>
                    <a:srgbClr val="FFFFFF"/>
                  </a:solidFill>
                  <a:ea typeface="Arial" charset="0"/>
                  <a:cs typeface="Arial" charset="0"/>
                </a:rPr>
                <a:t>05</a:t>
              </a:r>
            </a:p>
          </p:txBody>
        </p:sp>
        <p:sp>
          <p:nvSpPr>
            <p:cNvPr id="93" name="Oval 92">
              <a:extLst>
                <a:ext uri="{FF2B5EF4-FFF2-40B4-BE49-F238E27FC236}">
                  <a16:creationId xmlns:a16="http://schemas.microsoft.com/office/drawing/2014/main" id="{B6835629-898E-E2BC-473B-54D0F81C6B7C}"/>
                </a:ext>
              </a:extLst>
            </p:cNvPr>
            <p:cNvSpPr/>
            <p:nvPr/>
          </p:nvSpPr>
          <p:spPr>
            <a:xfrm>
              <a:off x="7155874" y="945841"/>
              <a:ext cx="2051978" cy="2051978"/>
            </a:xfrm>
            <a:prstGeom prst="ellipse">
              <a:avLst/>
            </a:prstGeom>
            <a:solidFill>
              <a:srgbClr val="FF3B48"/>
            </a:solidFill>
            <a:ln w="12700" cap="flat" cmpd="sng" algn="ctr">
              <a:noFill/>
              <a:prstDash val="solid"/>
              <a:miter lim="800000"/>
            </a:ln>
            <a:effectLst/>
          </p:spPr>
          <p:txBody>
            <a:bodyPr rtlCol="0" anchor="ctr"/>
            <a:lstStyle/>
            <a:p>
              <a:pPr algn="ctr"/>
              <a:endParaRPr lang="en-US" sz="1600" kern="0">
                <a:solidFill>
                  <a:srgbClr val="FFFFFF"/>
                </a:solidFill>
                <a:latin typeface="Arial" panose="020B0604020202020204"/>
              </a:endParaRPr>
            </a:p>
          </p:txBody>
        </p:sp>
        <p:sp>
          <p:nvSpPr>
            <p:cNvPr id="94" name="Text Placeholder 6">
              <a:extLst>
                <a:ext uri="{FF2B5EF4-FFF2-40B4-BE49-F238E27FC236}">
                  <a16:creationId xmlns:a16="http://schemas.microsoft.com/office/drawing/2014/main" id="{A4F5FEC5-B0E4-48ED-6EB0-6935D44B8029}"/>
                </a:ext>
              </a:extLst>
            </p:cNvPr>
            <p:cNvSpPr txBox="1">
              <a:spLocks/>
            </p:cNvSpPr>
            <p:nvPr/>
          </p:nvSpPr>
          <p:spPr bwMode="auto">
            <a:xfrm>
              <a:off x="7196954" y="1689698"/>
              <a:ext cx="2006729" cy="19997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spcBef>
                  <a:spcPts val="0"/>
                </a:spcBef>
                <a:spcAft>
                  <a:spcPts val="600"/>
                </a:spcAft>
                <a:defRPr sz="1000" b="1">
                  <a:solidFill>
                    <a:schemeClr val="tx1">
                      <a:lumMod val="50000"/>
                      <a:lumOff val="50000"/>
                    </a:schemeClr>
                  </a:solidFill>
                  <a:latin typeface="+mn-lt"/>
                  <a:ea typeface="+mn-ea"/>
                  <a:cs typeface="+mn-cs"/>
                </a:defRPr>
              </a:lvl1pPr>
              <a:lvl2pPr marL="0" indent="0" algn="l" rtl="0" eaLnBrk="0" fontAlgn="base" hangingPunct="0">
                <a:spcBef>
                  <a:spcPts val="0"/>
                </a:spcBef>
                <a:spcAft>
                  <a:spcPts val="600"/>
                </a:spcAft>
                <a:buFont typeface="Arial" charset="0"/>
                <a:buNone/>
                <a:defRPr sz="1000">
                  <a:solidFill>
                    <a:schemeClr val="tx1"/>
                  </a:solidFill>
                  <a:latin typeface="+mn-lt"/>
                </a:defRPr>
              </a:lvl2pPr>
              <a:lvl3pPr marL="179352" indent="-179352" algn="l" rtl="0" eaLnBrk="0" fontAlgn="base" hangingPunct="0">
                <a:spcBef>
                  <a:spcPts val="0"/>
                </a:spcBef>
                <a:spcAft>
                  <a:spcPts val="600"/>
                </a:spcAft>
                <a:buSzPct val="70000"/>
                <a:buFont typeface="Wingdings" pitchFamily="2" charset="2"/>
                <a:buChar char="l"/>
                <a:defRPr sz="1000">
                  <a:solidFill>
                    <a:schemeClr val="tx1"/>
                  </a:solidFill>
                  <a:latin typeface="+mn-lt"/>
                </a:defRPr>
              </a:lvl3pPr>
              <a:lvl4pPr marL="352354" indent="-173002" algn="l" rtl="0" eaLnBrk="0" fontAlgn="base" hangingPunct="0">
                <a:spcBef>
                  <a:spcPts val="0"/>
                </a:spcBef>
                <a:spcAft>
                  <a:spcPts val="600"/>
                </a:spcAft>
                <a:buSzPct val="70000"/>
                <a:buFont typeface="Arial" pitchFamily="34" charset="0"/>
                <a:buChar char="–"/>
                <a:defRPr sz="1000">
                  <a:solidFill>
                    <a:schemeClr val="tx1"/>
                  </a:solidFill>
                  <a:latin typeface="+mn-lt"/>
                </a:defRPr>
              </a:lvl4pPr>
              <a:lvl5pPr marL="539641" indent="-187287" algn="l" rtl="0" eaLnBrk="0" fontAlgn="base" hangingPunct="0">
                <a:spcBef>
                  <a:spcPts val="0"/>
                </a:spcBef>
                <a:spcAft>
                  <a:spcPts val="600"/>
                </a:spcAft>
                <a:buSzPct val="70000"/>
                <a:buFont typeface="Arial" pitchFamily="34" charset="0"/>
                <a:buChar char="–"/>
                <a:defRPr sz="1000">
                  <a:solidFill>
                    <a:schemeClr val="tx1"/>
                  </a:solidFill>
                  <a:latin typeface="+mn-lt"/>
                </a:defRPr>
              </a:lvl5pPr>
              <a:lvl6pPr marL="2514093" indent="-228554" algn="l" rtl="0" fontAlgn="base">
                <a:spcBef>
                  <a:spcPct val="20000"/>
                </a:spcBef>
                <a:spcAft>
                  <a:spcPct val="0"/>
                </a:spcAft>
                <a:buChar char="»"/>
                <a:defRPr sz="2000">
                  <a:solidFill>
                    <a:schemeClr val="tx1"/>
                  </a:solidFill>
                  <a:latin typeface="+mn-lt"/>
                </a:defRPr>
              </a:lvl6pPr>
              <a:lvl7pPr marL="2971200" indent="-228554" algn="l" rtl="0" fontAlgn="base">
                <a:spcBef>
                  <a:spcPct val="20000"/>
                </a:spcBef>
                <a:spcAft>
                  <a:spcPct val="0"/>
                </a:spcAft>
                <a:buChar char="»"/>
                <a:defRPr sz="2000">
                  <a:solidFill>
                    <a:schemeClr val="tx1"/>
                  </a:solidFill>
                  <a:latin typeface="+mn-lt"/>
                </a:defRPr>
              </a:lvl7pPr>
              <a:lvl8pPr marL="3428309" indent="-228554" algn="l" rtl="0" fontAlgn="base">
                <a:spcBef>
                  <a:spcPct val="20000"/>
                </a:spcBef>
                <a:spcAft>
                  <a:spcPct val="0"/>
                </a:spcAft>
                <a:buChar char="»"/>
                <a:defRPr sz="2000">
                  <a:solidFill>
                    <a:schemeClr val="tx1"/>
                  </a:solidFill>
                  <a:latin typeface="+mn-lt"/>
                </a:defRPr>
              </a:lvl8pPr>
              <a:lvl9pPr marL="3885418" indent="-228554" algn="l" rtl="0" fontAlgn="base">
                <a:spcBef>
                  <a:spcPct val="20000"/>
                </a:spcBef>
                <a:spcAft>
                  <a:spcPct val="0"/>
                </a:spcAft>
                <a:buChar char="»"/>
                <a:defRPr sz="2000">
                  <a:solidFill>
                    <a:schemeClr val="tx1"/>
                  </a:solidFill>
                  <a:latin typeface="+mn-lt"/>
                </a:defRPr>
              </a:lvl9pPr>
            </a:lstStyle>
            <a:p>
              <a:pPr algn="ctr"/>
              <a:r>
                <a:rPr lang="en-GB" sz="1100" kern="0">
                  <a:solidFill>
                    <a:schemeClr val="bg1"/>
                  </a:solidFill>
                  <a:ea typeface="Arial" charset="0"/>
                  <a:cs typeface="Arial" charset="0"/>
                </a:rPr>
                <a:t>Programme Plan (Schedule)</a:t>
              </a:r>
            </a:p>
          </p:txBody>
        </p:sp>
        <p:sp>
          <p:nvSpPr>
            <p:cNvPr id="95" name="Text Placeholder 6">
              <a:extLst>
                <a:ext uri="{FF2B5EF4-FFF2-40B4-BE49-F238E27FC236}">
                  <a16:creationId xmlns:a16="http://schemas.microsoft.com/office/drawing/2014/main" id="{81AC6A9C-D2E0-0E94-B510-5A225E7782D1}"/>
                </a:ext>
              </a:extLst>
            </p:cNvPr>
            <p:cNvSpPr txBox="1">
              <a:spLocks/>
            </p:cNvSpPr>
            <p:nvPr/>
          </p:nvSpPr>
          <p:spPr bwMode="auto">
            <a:xfrm>
              <a:off x="7390089" y="1961944"/>
              <a:ext cx="1566929" cy="65248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spcBef>
                  <a:spcPts val="0"/>
                </a:spcBef>
                <a:spcAft>
                  <a:spcPts val="600"/>
                </a:spcAft>
                <a:defRPr sz="1000" b="1">
                  <a:solidFill>
                    <a:schemeClr val="tx1">
                      <a:lumMod val="50000"/>
                      <a:lumOff val="50000"/>
                    </a:schemeClr>
                  </a:solidFill>
                  <a:latin typeface="+mn-lt"/>
                  <a:ea typeface="+mn-ea"/>
                  <a:cs typeface="+mn-cs"/>
                </a:defRPr>
              </a:lvl1pPr>
              <a:lvl2pPr marL="0" indent="0" algn="l" rtl="0" eaLnBrk="0" fontAlgn="base" hangingPunct="0">
                <a:spcBef>
                  <a:spcPts val="0"/>
                </a:spcBef>
                <a:spcAft>
                  <a:spcPts val="600"/>
                </a:spcAft>
                <a:buFont typeface="Arial" charset="0"/>
                <a:buNone/>
                <a:defRPr sz="1000">
                  <a:solidFill>
                    <a:schemeClr val="tx1"/>
                  </a:solidFill>
                  <a:latin typeface="+mn-lt"/>
                </a:defRPr>
              </a:lvl2pPr>
              <a:lvl3pPr marL="179352" indent="-179352" algn="l" rtl="0" eaLnBrk="0" fontAlgn="base" hangingPunct="0">
                <a:spcBef>
                  <a:spcPts val="0"/>
                </a:spcBef>
                <a:spcAft>
                  <a:spcPts val="600"/>
                </a:spcAft>
                <a:buSzPct val="70000"/>
                <a:buFont typeface="Wingdings" pitchFamily="2" charset="2"/>
                <a:buChar char="l"/>
                <a:defRPr sz="1000">
                  <a:solidFill>
                    <a:schemeClr val="tx1"/>
                  </a:solidFill>
                  <a:latin typeface="+mn-lt"/>
                </a:defRPr>
              </a:lvl3pPr>
              <a:lvl4pPr marL="352354" indent="-173002" algn="l" rtl="0" eaLnBrk="0" fontAlgn="base" hangingPunct="0">
                <a:spcBef>
                  <a:spcPts val="0"/>
                </a:spcBef>
                <a:spcAft>
                  <a:spcPts val="600"/>
                </a:spcAft>
                <a:buSzPct val="70000"/>
                <a:buFont typeface="Arial" pitchFamily="34" charset="0"/>
                <a:buChar char="–"/>
                <a:defRPr sz="1000">
                  <a:solidFill>
                    <a:schemeClr val="tx1"/>
                  </a:solidFill>
                  <a:latin typeface="+mn-lt"/>
                </a:defRPr>
              </a:lvl4pPr>
              <a:lvl5pPr marL="539641" indent="-187287" algn="l" rtl="0" eaLnBrk="0" fontAlgn="base" hangingPunct="0">
                <a:spcBef>
                  <a:spcPts val="0"/>
                </a:spcBef>
                <a:spcAft>
                  <a:spcPts val="600"/>
                </a:spcAft>
                <a:buSzPct val="70000"/>
                <a:buFont typeface="Arial" pitchFamily="34" charset="0"/>
                <a:buChar char="–"/>
                <a:defRPr sz="1000">
                  <a:solidFill>
                    <a:schemeClr val="tx1"/>
                  </a:solidFill>
                  <a:latin typeface="+mn-lt"/>
                </a:defRPr>
              </a:lvl5pPr>
              <a:lvl6pPr marL="2514093" indent="-228554" algn="l" rtl="0" fontAlgn="base">
                <a:spcBef>
                  <a:spcPct val="20000"/>
                </a:spcBef>
                <a:spcAft>
                  <a:spcPct val="0"/>
                </a:spcAft>
                <a:buChar char="»"/>
                <a:defRPr sz="2000">
                  <a:solidFill>
                    <a:schemeClr val="tx1"/>
                  </a:solidFill>
                  <a:latin typeface="+mn-lt"/>
                </a:defRPr>
              </a:lvl6pPr>
              <a:lvl7pPr marL="2971200" indent="-228554" algn="l" rtl="0" fontAlgn="base">
                <a:spcBef>
                  <a:spcPct val="20000"/>
                </a:spcBef>
                <a:spcAft>
                  <a:spcPct val="0"/>
                </a:spcAft>
                <a:buChar char="»"/>
                <a:defRPr sz="2000">
                  <a:solidFill>
                    <a:schemeClr val="tx1"/>
                  </a:solidFill>
                  <a:latin typeface="+mn-lt"/>
                </a:defRPr>
              </a:lvl7pPr>
              <a:lvl8pPr marL="3428309" indent="-228554" algn="l" rtl="0" fontAlgn="base">
                <a:spcBef>
                  <a:spcPct val="20000"/>
                </a:spcBef>
                <a:spcAft>
                  <a:spcPct val="0"/>
                </a:spcAft>
                <a:buChar char="»"/>
                <a:defRPr sz="2000">
                  <a:solidFill>
                    <a:schemeClr val="tx1"/>
                  </a:solidFill>
                  <a:latin typeface="+mn-lt"/>
                </a:defRPr>
              </a:lvl8pPr>
              <a:lvl9pPr marL="3885418" indent="-228554" algn="l" rtl="0" fontAlgn="base">
                <a:spcBef>
                  <a:spcPct val="20000"/>
                </a:spcBef>
                <a:spcAft>
                  <a:spcPct val="0"/>
                </a:spcAft>
                <a:buChar char="»"/>
                <a:defRPr sz="2000">
                  <a:solidFill>
                    <a:schemeClr val="tx1"/>
                  </a:solidFill>
                  <a:latin typeface="+mn-lt"/>
                </a:defRPr>
              </a:lvl9pPr>
            </a:lstStyle>
            <a:p>
              <a:pPr lvl="0" algn="ctr">
                <a:lnSpc>
                  <a:spcPts val="1080"/>
                </a:lnSpc>
              </a:pPr>
              <a:r>
                <a:rPr lang="en-US" sz="800" b="0" kern="0">
                  <a:solidFill>
                    <a:schemeClr val="bg1"/>
                  </a:solidFill>
                </a:rPr>
                <a:t>A detailed, end-to-end plan with all milestones, tasks and critical dependencies with corresponding start / end dates and owners</a:t>
              </a:r>
            </a:p>
          </p:txBody>
        </p:sp>
        <p:sp>
          <p:nvSpPr>
            <p:cNvPr id="96" name="TextBox 95">
              <a:extLst>
                <a:ext uri="{FF2B5EF4-FFF2-40B4-BE49-F238E27FC236}">
                  <a16:creationId xmlns:a16="http://schemas.microsoft.com/office/drawing/2014/main" id="{40123900-ABDF-B5C0-5D04-0648BD23282D}"/>
                </a:ext>
              </a:extLst>
            </p:cNvPr>
            <p:cNvSpPr txBox="1"/>
            <p:nvPr/>
          </p:nvSpPr>
          <p:spPr>
            <a:xfrm>
              <a:off x="7929848" y="1094787"/>
              <a:ext cx="631636" cy="654456"/>
            </a:xfrm>
            <a:prstGeom prst="rect">
              <a:avLst/>
            </a:prstGeom>
            <a:noFill/>
          </p:spPr>
          <p:txBody>
            <a:bodyPr wrap="square" lIns="0" tIns="0" rIns="0" bIns="0" rtlCol="0">
              <a:spAutoFit/>
            </a:bodyPr>
            <a:lstStyle/>
            <a:p>
              <a:r>
                <a:rPr lang="en-US" sz="3600" b="1">
                  <a:solidFill>
                    <a:schemeClr val="bg1"/>
                  </a:solidFill>
                  <a:ea typeface="Arial" charset="0"/>
                  <a:cs typeface="Arial" charset="0"/>
                </a:rPr>
                <a:t>02</a:t>
              </a:r>
            </a:p>
          </p:txBody>
        </p:sp>
        <p:sp>
          <p:nvSpPr>
            <p:cNvPr id="97" name="Oval 96">
              <a:extLst>
                <a:ext uri="{FF2B5EF4-FFF2-40B4-BE49-F238E27FC236}">
                  <a16:creationId xmlns:a16="http://schemas.microsoft.com/office/drawing/2014/main" id="{350EED2D-E80C-E792-A96B-67F698AD67D3}"/>
                </a:ext>
              </a:extLst>
            </p:cNvPr>
            <p:cNvSpPr/>
            <p:nvPr/>
          </p:nvSpPr>
          <p:spPr>
            <a:xfrm>
              <a:off x="7689011" y="3126526"/>
              <a:ext cx="2051978" cy="2051978"/>
            </a:xfrm>
            <a:prstGeom prst="ellipse">
              <a:avLst/>
            </a:prstGeom>
            <a:solidFill>
              <a:srgbClr val="00B4A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98" name="Text Placeholder 6">
              <a:extLst>
                <a:ext uri="{FF2B5EF4-FFF2-40B4-BE49-F238E27FC236}">
                  <a16:creationId xmlns:a16="http://schemas.microsoft.com/office/drawing/2014/main" id="{F63EAD20-83A1-05BF-2C07-CB0FF7C521F9}"/>
                </a:ext>
              </a:extLst>
            </p:cNvPr>
            <p:cNvSpPr txBox="1">
              <a:spLocks/>
            </p:cNvSpPr>
            <p:nvPr/>
          </p:nvSpPr>
          <p:spPr bwMode="auto">
            <a:xfrm>
              <a:off x="7730091" y="3870382"/>
              <a:ext cx="2006729" cy="19997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spcBef>
                  <a:spcPts val="0"/>
                </a:spcBef>
                <a:spcAft>
                  <a:spcPts val="600"/>
                </a:spcAft>
                <a:defRPr sz="1000" b="1">
                  <a:solidFill>
                    <a:schemeClr val="tx1">
                      <a:lumMod val="50000"/>
                      <a:lumOff val="50000"/>
                    </a:schemeClr>
                  </a:solidFill>
                  <a:latin typeface="+mn-lt"/>
                  <a:ea typeface="+mn-ea"/>
                  <a:cs typeface="+mn-cs"/>
                </a:defRPr>
              </a:lvl1pPr>
              <a:lvl2pPr marL="0" indent="0" algn="l" rtl="0" eaLnBrk="0" fontAlgn="base" hangingPunct="0">
                <a:spcBef>
                  <a:spcPts val="0"/>
                </a:spcBef>
                <a:spcAft>
                  <a:spcPts val="600"/>
                </a:spcAft>
                <a:buFont typeface="Arial" charset="0"/>
                <a:buNone/>
                <a:defRPr sz="1000">
                  <a:solidFill>
                    <a:schemeClr val="tx1"/>
                  </a:solidFill>
                  <a:latin typeface="+mn-lt"/>
                </a:defRPr>
              </a:lvl2pPr>
              <a:lvl3pPr marL="179352" indent="-179352" algn="l" rtl="0" eaLnBrk="0" fontAlgn="base" hangingPunct="0">
                <a:spcBef>
                  <a:spcPts val="0"/>
                </a:spcBef>
                <a:spcAft>
                  <a:spcPts val="600"/>
                </a:spcAft>
                <a:buSzPct val="70000"/>
                <a:buFont typeface="Wingdings" pitchFamily="2" charset="2"/>
                <a:buChar char="l"/>
                <a:defRPr sz="1000">
                  <a:solidFill>
                    <a:schemeClr val="tx1"/>
                  </a:solidFill>
                  <a:latin typeface="+mn-lt"/>
                </a:defRPr>
              </a:lvl3pPr>
              <a:lvl4pPr marL="352354" indent="-173002" algn="l" rtl="0" eaLnBrk="0" fontAlgn="base" hangingPunct="0">
                <a:spcBef>
                  <a:spcPts val="0"/>
                </a:spcBef>
                <a:spcAft>
                  <a:spcPts val="600"/>
                </a:spcAft>
                <a:buSzPct val="70000"/>
                <a:buFont typeface="Arial" pitchFamily="34" charset="0"/>
                <a:buChar char="–"/>
                <a:defRPr sz="1000">
                  <a:solidFill>
                    <a:schemeClr val="tx1"/>
                  </a:solidFill>
                  <a:latin typeface="+mn-lt"/>
                </a:defRPr>
              </a:lvl4pPr>
              <a:lvl5pPr marL="539641" indent="-187287" algn="l" rtl="0" eaLnBrk="0" fontAlgn="base" hangingPunct="0">
                <a:spcBef>
                  <a:spcPts val="0"/>
                </a:spcBef>
                <a:spcAft>
                  <a:spcPts val="600"/>
                </a:spcAft>
                <a:buSzPct val="70000"/>
                <a:buFont typeface="Arial" pitchFamily="34" charset="0"/>
                <a:buChar char="–"/>
                <a:defRPr sz="1000">
                  <a:solidFill>
                    <a:schemeClr val="tx1"/>
                  </a:solidFill>
                  <a:latin typeface="+mn-lt"/>
                </a:defRPr>
              </a:lvl5pPr>
              <a:lvl6pPr marL="2514093" indent="-228554" algn="l" rtl="0" fontAlgn="base">
                <a:spcBef>
                  <a:spcPct val="20000"/>
                </a:spcBef>
                <a:spcAft>
                  <a:spcPct val="0"/>
                </a:spcAft>
                <a:buChar char="»"/>
                <a:defRPr sz="2000">
                  <a:solidFill>
                    <a:schemeClr val="tx1"/>
                  </a:solidFill>
                  <a:latin typeface="+mn-lt"/>
                </a:defRPr>
              </a:lvl6pPr>
              <a:lvl7pPr marL="2971200" indent="-228554" algn="l" rtl="0" fontAlgn="base">
                <a:spcBef>
                  <a:spcPct val="20000"/>
                </a:spcBef>
                <a:spcAft>
                  <a:spcPct val="0"/>
                </a:spcAft>
                <a:buChar char="»"/>
                <a:defRPr sz="2000">
                  <a:solidFill>
                    <a:schemeClr val="tx1"/>
                  </a:solidFill>
                  <a:latin typeface="+mn-lt"/>
                </a:defRPr>
              </a:lvl7pPr>
              <a:lvl8pPr marL="3428309" indent="-228554" algn="l" rtl="0" fontAlgn="base">
                <a:spcBef>
                  <a:spcPct val="20000"/>
                </a:spcBef>
                <a:spcAft>
                  <a:spcPct val="0"/>
                </a:spcAft>
                <a:buChar char="»"/>
                <a:defRPr sz="2000">
                  <a:solidFill>
                    <a:schemeClr val="tx1"/>
                  </a:solidFill>
                  <a:latin typeface="+mn-lt"/>
                </a:defRPr>
              </a:lvl8pPr>
              <a:lvl9pPr marL="3885418" indent="-228554" algn="l" rtl="0" fontAlgn="base">
                <a:spcBef>
                  <a:spcPct val="20000"/>
                </a:spcBef>
                <a:spcAft>
                  <a:spcPct val="0"/>
                </a:spcAft>
                <a:buChar char="»"/>
                <a:defRPr sz="2000">
                  <a:solidFill>
                    <a:schemeClr val="tx1"/>
                  </a:solidFill>
                  <a:latin typeface="+mn-lt"/>
                </a:defRPr>
              </a:lvl9pPr>
            </a:lstStyle>
            <a:p>
              <a:pPr algn="ctr"/>
              <a:r>
                <a:rPr lang="en-GB" sz="1100" kern="0">
                  <a:solidFill>
                    <a:srgbClr val="FFFFFF"/>
                  </a:solidFill>
                  <a:ea typeface="Arial" charset="0"/>
                  <a:cs typeface="Arial" charset="0"/>
                </a:rPr>
                <a:t>Milestone Register</a:t>
              </a:r>
            </a:p>
          </p:txBody>
        </p:sp>
        <p:sp>
          <p:nvSpPr>
            <p:cNvPr id="99" name="Text Placeholder 6">
              <a:extLst>
                <a:ext uri="{FF2B5EF4-FFF2-40B4-BE49-F238E27FC236}">
                  <a16:creationId xmlns:a16="http://schemas.microsoft.com/office/drawing/2014/main" id="{ABA43317-7211-CAD0-730C-C207C141C227}"/>
                </a:ext>
              </a:extLst>
            </p:cNvPr>
            <p:cNvSpPr txBox="1">
              <a:spLocks/>
            </p:cNvSpPr>
            <p:nvPr/>
          </p:nvSpPr>
          <p:spPr bwMode="auto">
            <a:xfrm>
              <a:off x="7953853" y="4116909"/>
              <a:ext cx="1566929" cy="82132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spcBef>
                  <a:spcPts val="0"/>
                </a:spcBef>
                <a:spcAft>
                  <a:spcPts val="600"/>
                </a:spcAft>
                <a:defRPr sz="1000" b="1">
                  <a:solidFill>
                    <a:schemeClr val="tx1">
                      <a:lumMod val="50000"/>
                      <a:lumOff val="50000"/>
                    </a:schemeClr>
                  </a:solidFill>
                  <a:latin typeface="+mn-lt"/>
                  <a:ea typeface="+mn-ea"/>
                  <a:cs typeface="+mn-cs"/>
                </a:defRPr>
              </a:lvl1pPr>
              <a:lvl2pPr marL="0" indent="0" algn="l" rtl="0" eaLnBrk="0" fontAlgn="base" hangingPunct="0">
                <a:spcBef>
                  <a:spcPts val="0"/>
                </a:spcBef>
                <a:spcAft>
                  <a:spcPts val="600"/>
                </a:spcAft>
                <a:buFont typeface="Arial" charset="0"/>
                <a:buNone/>
                <a:defRPr sz="1000">
                  <a:solidFill>
                    <a:schemeClr val="tx1"/>
                  </a:solidFill>
                  <a:latin typeface="+mn-lt"/>
                </a:defRPr>
              </a:lvl2pPr>
              <a:lvl3pPr marL="179352" indent="-179352" algn="l" rtl="0" eaLnBrk="0" fontAlgn="base" hangingPunct="0">
                <a:spcBef>
                  <a:spcPts val="0"/>
                </a:spcBef>
                <a:spcAft>
                  <a:spcPts val="600"/>
                </a:spcAft>
                <a:buSzPct val="70000"/>
                <a:buFont typeface="Wingdings" pitchFamily="2" charset="2"/>
                <a:buChar char="l"/>
                <a:defRPr sz="1000">
                  <a:solidFill>
                    <a:schemeClr val="tx1"/>
                  </a:solidFill>
                  <a:latin typeface="+mn-lt"/>
                </a:defRPr>
              </a:lvl3pPr>
              <a:lvl4pPr marL="352354" indent="-173002" algn="l" rtl="0" eaLnBrk="0" fontAlgn="base" hangingPunct="0">
                <a:spcBef>
                  <a:spcPts val="0"/>
                </a:spcBef>
                <a:spcAft>
                  <a:spcPts val="600"/>
                </a:spcAft>
                <a:buSzPct val="70000"/>
                <a:buFont typeface="Arial" pitchFamily="34" charset="0"/>
                <a:buChar char="–"/>
                <a:defRPr sz="1000">
                  <a:solidFill>
                    <a:schemeClr val="tx1"/>
                  </a:solidFill>
                  <a:latin typeface="+mn-lt"/>
                </a:defRPr>
              </a:lvl4pPr>
              <a:lvl5pPr marL="539641" indent="-187287" algn="l" rtl="0" eaLnBrk="0" fontAlgn="base" hangingPunct="0">
                <a:spcBef>
                  <a:spcPts val="0"/>
                </a:spcBef>
                <a:spcAft>
                  <a:spcPts val="600"/>
                </a:spcAft>
                <a:buSzPct val="70000"/>
                <a:buFont typeface="Arial" pitchFamily="34" charset="0"/>
                <a:buChar char="–"/>
                <a:defRPr sz="1000">
                  <a:solidFill>
                    <a:schemeClr val="tx1"/>
                  </a:solidFill>
                  <a:latin typeface="+mn-lt"/>
                </a:defRPr>
              </a:lvl5pPr>
              <a:lvl6pPr marL="2514093" indent="-228554" algn="l" rtl="0" fontAlgn="base">
                <a:spcBef>
                  <a:spcPct val="20000"/>
                </a:spcBef>
                <a:spcAft>
                  <a:spcPct val="0"/>
                </a:spcAft>
                <a:buChar char="»"/>
                <a:defRPr sz="2000">
                  <a:solidFill>
                    <a:schemeClr val="tx1"/>
                  </a:solidFill>
                  <a:latin typeface="+mn-lt"/>
                </a:defRPr>
              </a:lvl6pPr>
              <a:lvl7pPr marL="2971200" indent="-228554" algn="l" rtl="0" fontAlgn="base">
                <a:spcBef>
                  <a:spcPct val="20000"/>
                </a:spcBef>
                <a:spcAft>
                  <a:spcPct val="0"/>
                </a:spcAft>
                <a:buChar char="»"/>
                <a:defRPr sz="2000">
                  <a:solidFill>
                    <a:schemeClr val="tx1"/>
                  </a:solidFill>
                  <a:latin typeface="+mn-lt"/>
                </a:defRPr>
              </a:lvl7pPr>
              <a:lvl8pPr marL="3428309" indent="-228554" algn="l" rtl="0" fontAlgn="base">
                <a:spcBef>
                  <a:spcPct val="20000"/>
                </a:spcBef>
                <a:spcAft>
                  <a:spcPct val="0"/>
                </a:spcAft>
                <a:buChar char="»"/>
                <a:defRPr sz="2000">
                  <a:solidFill>
                    <a:schemeClr val="tx1"/>
                  </a:solidFill>
                  <a:latin typeface="+mn-lt"/>
                </a:defRPr>
              </a:lvl8pPr>
              <a:lvl9pPr marL="3885418" indent="-228554" algn="l" rtl="0" fontAlgn="base">
                <a:spcBef>
                  <a:spcPct val="20000"/>
                </a:spcBef>
                <a:spcAft>
                  <a:spcPct val="0"/>
                </a:spcAft>
                <a:buChar char="»"/>
                <a:defRPr sz="2000">
                  <a:solidFill>
                    <a:schemeClr val="tx1"/>
                  </a:solidFill>
                  <a:latin typeface="+mn-lt"/>
                </a:defRPr>
              </a:lvl9pPr>
            </a:lstStyle>
            <a:p>
              <a:pPr lvl="0" algn="ctr">
                <a:lnSpc>
                  <a:spcPts val="1080"/>
                </a:lnSpc>
              </a:pPr>
              <a:r>
                <a:rPr lang="en-US" sz="800" b="0" kern="0">
                  <a:solidFill>
                    <a:srgbClr val="FFFFFF"/>
                  </a:solidFill>
                </a:rPr>
                <a:t>Register of the activities in the Programme Re-plan that have been assigned a milestone status and therefore, will be reported against and managed via programme </a:t>
              </a:r>
              <a:endParaRPr kumimoji="0" lang="en-GB" sz="800" b="0" i="0" u="none" strike="noStrike" kern="0" cap="none" spc="0" normalizeH="0" baseline="0" noProof="0">
                <a:ln>
                  <a:noFill/>
                </a:ln>
                <a:solidFill>
                  <a:srgbClr val="FFFFFF"/>
                </a:solidFill>
                <a:effectLst/>
                <a:uLnTx/>
                <a:uFillTx/>
                <a:latin typeface="Effra" panose="02000506080000020004" pitchFamily="2" charset="0"/>
              </a:endParaRPr>
            </a:p>
          </p:txBody>
        </p:sp>
        <p:sp>
          <p:nvSpPr>
            <p:cNvPr id="100" name="TextBox 99">
              <a:extLst>
                <a:ext uri="{FF2B5EF4-FFF2-40B4-BE49-F238E27FC236}">
                  <a16:creationId xmlns:a16="http://schemas.microsoft.com/office/drawing/2014/main" id="{13E93A2F-FDA7-D8EF-3841-42B2AE0752AA}"/>
                </a:ext>
              </a:extLst>
            </p:cNvPr>
            <p:cNvSpPr txBox="1"/>
            <p:nvPr/>
          </p:nvSpPr>
          <p:spPr>
            <a:xfrm>
              <a:off x="8462985" y="3275472"/>
              <a:ext cx="631636" cy="654456"/>
            </a:xfrm>
            <a:prstGeom prst="rect">
              <a:avLst/>
            </a:prstGeom>
            <a:noFill/>
          </p:spPr>
          <p:txBody>
            <a:bodyPr wrap="square" lIns="0" tIns="0" rIns="0" bIns="0" rtlCol="0">
              <a:spAutoFit/>
            </a:bodyPr>
            <a:lstStyle/>
            <a:p>
              <a:r>
                <a:rPr lang="en-US" sz="3600" b="1">
                  <a:solidFill>
                    <a:srgbClr val="FFFFFF"/>
                  </a:solidFill>
                  <a:ea typeface="Arial" charset="0"/>
                  <a:cs typeface="Arial" charset="0"/>
                </a:rPr>
                <a:t>03</a:t>
              </a:r>
            </a:p>
          </p:txBody>
        </p:sp>
        <p:sp>
          <p:nvSpPr>
            <p:cNvPr id="101" name="Oval 100">
              <a:extLst>
                <a:ext uri="{FF2B5EF4-FFF2-40B4-BE49-F238E27FC236}">
                  <a16:creationId xmlns:a16="http://schemas.microsoft.com/office/drawing/2014/main" id="{71A4EF91-E618-6BAD-E576-27114C931B76}"/>
                </a:ext>
              </a:extLst>
            </p:cNvPr>
            <p:cNvSpPr/>
            <p:nvPr/>
          </p:nvSpPr>
          <p:spPr>
            <a:xfrm>
              <a:off x="3067350" y="945841"/>
              <a:ext cx="2051978" cy="2051978"/>
            </a:xfrm>
            <a:prstGeom prst="ellipse">
              <a:avLst/>
            </a:prstGeom>
            <a:solidFill>
              <a:srgbClr val="00B4A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02" name="Text Placeholder 6">
              <a:extLst>
                <a:ext uri="{FF2B5EF4-FFF2-40B4-BE49-F238E27FC236}">
                  <a16:creationId xmlns:a16="http://schemas.microsoft.com/office/drawing/2014/main" id="{33941BD5-A752-3D21-8241-6943C7B222B0}"/>
                </a:ext>
              </a:extLst>
            </p:cNvPr>
            <p:cNvSpPr txBox="1">
              <a:spLocks/>
            </p:cNvSpPr>
            <p:nvPr/>
          </p:nvSpPr>
          <p:spPr bwMode="auto">
            <a:xfrm>
              <a:off x="3108430" y="1689698"/>
              <a:ext cx="2006729" cy="19997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spcBef>
                  <a:spcPts val="0"/>
                </a:spcBef>
                <a:spcAft>
                  <a:spcPts val="600"/>
                </a:spcAft>
                <a:defRPr sz="1000" b="1">
                  <a:solidFill>
                    <a:schemeClr val="tx1">
                      <a:lumMod val="50000"/>
                      <a:lumOff val="50000"/>
                    </a:schemeClr>
                  </a:solidFill>
                  <a:latin typeface="+mn-lt"/>
                  <a:ea typeface="+mn-ea"/>
                  <a:cs typeface="+mn-cs"/>
                </a:defRPr>
              </a:lvl1pPr>
              <a:lvl2pPr marL="0" indent="0" algn="l" rtl="0" eaLnBrk="0" fontAlgn="base" hangingPunct="0">
                <a:spcBef>
                  <a:spcPts val="0"/>
                </a:spcBef>
                <a:spcAft>
                  <a:spcPts val="600"/>
                </a:spcAft>
                <a:buFont typeface="Arial" charset="0"/>
                <a:buNone/>
                <a:defRPr sz="1000">
                  <a:solidFill>
                    <a:schemeClr val="tx1"/>
                  </a:solidFill>
                  <a:latin typeface="+mn-lt"/>
                </a:defRPr>
              </a:lvl2pPr>
              <a:lvl3pPr marL="179352" indent="-179352" algn="l" rtl="0" eaLnBrk="0" fontAlgn="base" hangingPunct="0">
                <a:spcBef>
                  <a:spcPts val="0"/>
                </a:spcBef>
                <a:spcAft>
                  <a:spcPts val="600"/>
                </a:spcAft>
                <a:buSzPct val="70000"/>
                <a:buFont typeface="Wingdings" pitchFamily="2" charset="2"/>
                <a:buChar char="l"/>
                <a:defRPr sz="1000">
                  <a:solidFill>
                    <a:schemeClr val="tx1"/>
                  </a:solidFill>
                  <a:latin typeface="+mn-lt"/>
                </a:defRPr>
              </a:lvl3pPr>
              <a:lvl4pPr marL="352354" indent="-173002" algn="l" rtl="0" eaLnBrk="0" fontAlgn="base" hangingPunct="0">
                <a:spcBef>
                  <a:spcPts val="0"/>
                </a:spcBef>
                <a:spcAft>
                  <a:spcPts val="600"/>
                </a:spcAft>
                <a:buSzPct val="70000"/>
                <a:buFont typeface="Arial" pitchFamily="34" charset="0"/>
                <a:buChar char="–"/>
                <a:defRPr sz="1000">
                  <a:solidFill>
                    <a:schemeClr val="tx1"/>
                  </a:solidFill>
                  <a:latin typeface="+mn-lt"/>
                </a:defRPr>
              </a:lvl4pPr>
              <a:lvl5pPr marL="539641" indent="-187287" algn="l" rtl="0" eaLnBrk="0" fontAlgn="base" hangingPunct="0">
                <a:spcBef>
                  <a:spcPts val="0"/>
                </a:spcBef>
                <a:spcAft>
                  <a:spcPts val="600"/>
                </a:spcAft>
                <a:buSzPct val="70000"/>
                <a:buFont typeface="Arial" pitchFamily="34" charset="0"/>
                <a:buChar char="–"/>
                <a:defRPr sz="1000">
                  <a:solidFill>
                    <a:schemeClr val="tx1"/>
                  </a:solidFill>
                  <a:latin typeface="+mn-lt"/>
                </a:defRPr>
              </a:lvl5pPr>
              <a:lvl6pPr marL="2514093" indent="-228554" algn="l" rtl="0" fontAlgn="base">
                <a:spcBef>
                  <a:spcPct val="20000"/>
                </a:spcBef>
                <a:spcAft>
                  <a:spcPct val="0"/>
                </a:spcAft>
                <a:buChar char="»"/>
                <a:defRPr sz="2000">
                  <a:solidFill>
                    <a:schemeClr val="tx1"/>
                  </a:solidFill>
                  <a:latin typeface="+mn-lt"/>
                </a:defRPr>
              </a:lvl6pPr>
              <a:lvl7pPr marL="2971200" indent="-228554" algn="l" rtl="0" fontAlgn="base">
                <a:spcBef>
                  <a:spcPct val="20000"/>
                </a:spcBef>
                <a:spcAft>
                  <a:spcPct val="0"/>
                </a:spcAft>
                <a:buChar char="»"/>
                <a:defRPr sz="2000">
                  <a:solidFill>
                    <a:schemeClr val="tx1"/>
                  </a:solidFill>
                  <a:latin typeface="+mn-lt"/>
                </a:defRPr>
              </a:lvl7pPr>
              <a:lvl8pPr marL="3428309" indent="-228554" algn="l" rtl="0" fontAlgn="base">
                <a:spcBef>
                  <a:spcPct val="20000"/>
                </a:spcBef>
                <a:spcAft>
                  <a:spcPct val="0"/>
                </a:spcAft>
                <a:buChar char="»"/>
                <a:defRPr sz="2000">
                  <a:solidFill>
                    <a:schemeClr val="tx1"/>
                  </a:solidFill>
                  <a:latin typeface="+mn-lt"/>
                </a:defRPr>
              </a:lvl8pPr>
              <a:lvl9pPr marL="3885418" indent="-228554" algn="l" rtl="0" fontAlgn="base">
                <a:spcBef>
                  <a:spcPct val="20000"/>
                </a:spcBef>
                <a:spcAft>
                  <a:spcPct val="0"/>
                </a:spcAft>
                <a:buChar char="»"/>
                <a:defRPr sz="2000">
                  <a:solidFill>
                    <a:schemeClr val="tx1"/>
                  </a:solidFill>
                  <a:latin typeface="+mn-lt"/>
                </a:defRPr>
              </a:lvl9pPr>
            </a:lstStyle>
            <a:p>
              <a:pPr algn="ctr"/>
              <a:r>
                <a:rPr lang="en-GB" sz="1100" kern="0">
                  <a:solidFill>
                    <a:srgbClr val="FFFFFF"/>
                  </a:solidFill>
                  <a:ea typeface="Arial" charset="0"/>
                  <a:cs typeface="Arial" charset="0"/>
                </a:rPr>
                <a:t>Change Control Log</a:t>
              </a:r>
            </a:p>
          </p:txBody>
        </p:sp>
        <p:sp>
          <p:nvSpPr>
            <p:cNvPr id="103" name="Text Placeholder 6">
              <a:extLst>
                <a:ext uri="{FF2B5EF4-FFF2-40B4-BE49-F238E27FC236}">
                  <a16:creationId xmlns:a16="http://schemas.microsoft.com/office/drawing/2014/main" id="{87B028B4-57D3-F079-35D5-EB15F7586625}"/>
                </a:ext>
              </a:extLst>
            </p:cNvPr>
            <p:cNvSpPr txBox="1">
              <a:spLocks/>
            </p:cNvSpPr>
            <p:nvPr/>
          </p:nvSpPr>
          <p:spPr bwMode="auto">
            <a:xfrm>
              <a:off x="3301565" y="1961944"/>
              <a:ext cx="1566929" cy="65248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spcBef>
                  <a:spcPts val="0"/>
                </a:spcBef>
                <a:spcAft>
                  <a:spcPts val="600"/>
                </a:spcAft>
                <a:defRPr sz="1000" b="1">
                  <a:solidFill>
                    <a:schemeClr val="tx1">
                      <a:lumMod val="50000"/>
                      <a:lumOff val="50000"/>
                    </a:schemeClr>
                  </a:solidFill>
                  <a:latin typeface="+mn-lt"/>
                  <a:ea typeface="+mn-ea"/>
                  <a:cs typeface="+mn-cs"/>
                </a:defRPr>
              </a:lvl1pPr>
              <a:lvl2pPr marL="0" indent="0" algn="l" rtl="0" eaLnBrk="0" fontAlgn="base" hangingPunct="0">
                <a:spcBef>
                  <a:spcPts val="0"/>
                </a:spcBef>
                <a:spcAft>
                  <a:spcPts val="600"/>
                </a:spcAft>
                <a:buFont typeface="Arial" charset="0"/>
                <a:buNone/>
                <a:defRPr sz="1000">
                  <a:solidFill>
                    <a:schemeClr val="tx1"/>
                  </a:solidFill>
                  <a:latin typeface="+mn-lt"/>
                </a:defRPr>
              </a:lvl2pPr>
              <a:lvl3pPr marL="179352" indent="-179352" algn="l" rtl="0" eaLnBrk="0" fontAlgn="base" hangingPunct="0">
                <a:spcBef>
                  <a:spcPts val="0"/>
                </a:spcBef>
                <a:spcAft>
                  <a:spcPts val="600"/>
                </a:spcAft>
                <a:buSzPct val="70000"/>
                <a:buFont typeface="Wingdings" pitchFamily="2" charset="2"/>
                <a:buChar char="l"/>
                <a:defRPr sz="1000">
                  <a:solidFill>
                    <a:schemeClr val="tx1"/>
                  </a:solidFill>
                  <a:latin typeface="+mn-lt"/>
                </a:defRPr>
              </a:lvl3pPr>
              <a:lvl4pPr marL="352354" indent="-173002" algn="l" rtl="0" eaLnBrk="0" fontAlgn="base" hangingPunct="0">
                <a:spcBef>
                  <a:spcPts val="0"/>
                </a:spcBef>
                <a:spcAft>
                  <a:spcPts val="600"/>
                </a:spcAft>
                <a:buSzPct val="70000"/>
                <a:buFont typeface="Arial" pitchFamily="34" charset="0"/>
                <a:buChar char="–"/>
                <a:defRPr sz="1000">
                  <a:solidFill>
                    <a:schemeClr val="tx1"/>
                  </a:solidFill>
                  <a:latin typeface="+mn-lt"/>
                </a:defRPr>
              </a:lvl4pPr>
              <a:lvl5pPr marL="539641" indent="-187287" algn="l" rtl="0" eaLnBrk="0" fontAlgn="base" hangingPunct="0">
                <a:spcBef>
                  <a:spcPts val="0"/>
                </a:spcBef>
                <a:spcAft>
                  <a:spcPts val="600"/>
                </a:spcAft>
                <a:buSzPct val="70000"/>
                <a:buFont typeface="Arial" pitchFamily="34" charset="0"/>
                <a:buChar char="–"/>
                <a:defRPr sz="1000">
                  <a:solidFill>
                    <a:schemeClr val="tx1"/>
                  </a:solidFill>
                  <a:latin typeface="+mn-lt"/>
                </a:defRPr>
              </a:lvl5pPr>
              <a:lvl6pPr marL="2514093" indent="-228554" algn="l" rtl="0" fontAlgn="base">
                <a:spcBef>
                  <a:spcPct val="20000"/>
                </a:spcBef>
                <a:spcAft>
                  <a:spcPct val="0"/>
                </a:spcAft>
                <a:buChar char="»"/>
                <a:defRPr sz="2000">
                  <a:solidFill>
                    <a:schemeClr val="tx1"/>
                  </a:solidFill>
                  <a:latin typeface="+mn-lt"/>
                </a:defRPr>
              </a:lvl6pPr>
              <a:lvl7pPr marL="2971200" indent="-228554" algn="l" rtl="0" fontAlgn="base">
                <a:spcBef>
                  <a:spcPct val="20000"/>
                </a:spcBef>
                <a:spcAft>
                  <a:spcPct val="0"/>
                </a:spcAft>
                <a:buChar char="»"/>
                <a:defRPr sz="2000">
                  <a:solidFill>
                    <a:schemeClr val="tx1"/>
                  </a:solidFill>
                  <a:latin typeface="+mn-lt"/>
                </a:defRPr>
              </a:lvl7pPr>
              <a:lvl8pPr marL="3428309" indent="-228554" algn="l" rtl="0" fontAlgn="base">
                <a:spcBef>
                  <a:spcPct val="20000"/>
                </a:spcBef>
                <a:spcAft>
                  <a:spcPct val="0"/>
                </a:spcAft>
                <a:buChar char="»"/>
                <a:defRPr sz="2000">
                  <a:solidFill>
                    <a:schemeClr val="tx1"/>
                  </a:solidFill>
                  <a:latin typeface="+mn-lt"/>
                </a:defRPr>
              </a:lvl8pPr>
              <a:lvl9pPr marL="3885418" indent="-228554" algn="l" rtl="0" fontAlgn="base">
                <a:spcBef>
                  <a:spcPct val="20000"/>
                </a:spcBef>
                <a:spcAft>
                  <a:spcPct val="0"/>
                </a:spcAft>
                <a:buChar char="»"/>
                <a:defRPr sz="2000">
                  <a:solidFill>
                    <a:schemeClr val="tx1"/>
                  </a:solidFill>
                  <a:latin typeface="+mn-lt"/>
                </a:defRPr>
              </a:lvl9pPr>
            </a:lstStyle>
            <a:p>
              <a:pPr lvl="0" algn="ctr">
                <a:lnSpc>
                  <a:spcPts val="1080"/>
                </a:lnSpc>
              </a:pPr>
              <a:r>
                <a:rPr lang="en-US" sz="800" b="0" kern="0">
                  <a:solidFill>
                    <a:srgbClr val="FFFFFF"/>
                  </a:solidFill>
                </a:rPr>
                <a:t>Register of all Change Requests in the Change Pipeline and their status, update history, pathway to approval, owners</a:t>
              </a:r>
            </a:p>
          </p:txBody>
        </p:sp>
        <p:sp>
          <p:nvSpPr>
            <p:cNvPr id="104" name="TextBox 103">
              <a:extLst>
                <a:ext uri="{FF2B5EF4-FFF2-40B4-BE49-F238E27FC236}">
                  <a16:creationId xmlns:a16="http://schemas.microsoft.com/office/drawing/2014/main" id="{C6C99575-1AD6-93B2-7B51-0FB847773540}"/>
                </a:ext>
              </a:extLst>
            </p:cNvPr>
            <p:cNvSpPr txBox="1"/>
            <p:nvPr/>
          </p:nvSpPr>
          <p:spPr>
            <a:xfrm>
              <a:off x="3841324" y="1094787"/>
              <a:ext cx="631636" cy="654456"/>
            </a:xfrm>
            <a:prstGeom prst="rect">
              <a:avLst/>
            </a:prstGeom>
            <a:noFill/>
          </p:spPr>
          <p:txBody>
            <a:bodyPr wrap="square" lIns="0" tIns="0" rIns="0" bIns="0" rtlCol="0">
              <a:spAutoFit/>
            </a:bodyPr>
            <a:lstStyle/>
            <a:p>
              <a:r>
                <a:rPr lang="en-US" sz="3600" b="1">
                  <a:solidFill>
                    <a:srgbClr val="FFFFFF"/>
                  </a:solidFill>
                  <a:ea typeface="Arial" charset="0"/>
                  <a:cs typeface="Arial" charset="0"/>
                </a:rPr>
                <a:t>07</a:t>
              </a:r>
            </a:p>
          </p:txBody>
        </p:sp>
        <p:sp>
          <p:nvSpPr>
            <p:cNvPr id="105" name="Oval 104">
              <a:extLst>
                <a:ext uri="{FF2B5EF4-FFF2-40B4-BE49-F238E27FC236}">
                  <a16:creationId xmlns:a16="http://schemas.microsoft.com/office/drawing/2014/main" id="{1952C4FC-83B1-1874-6840-6FB1483A7549}"/>
                </a:ext>
              </a:extLst>
            </p:cNvPr>
            <p:cNvSpPr/>
            <p:nvPr/>
          </p:nvSpPr>
          <p:spPr>
            <a:xfrm>
              <a:off x="2549452" y="3126526"/>
              <a:ext cx="2051978" cy="2051978"/>
            </a:xfrm>
            <a:prstGeom prst="ellipse">
              <a:avLst/>
            </a:prstGeom>
            <a:solidFill>
              <a:srgbClr val="FF3B4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06" name="Text Placeholder 6">
              <a:extLst>
                <a:ext uri="{FF2B5EF4-FFF2-40B4-BE49-F238E27FC236}">
                  <a16:creationId xmlns:a16="http://schemas.microsoft.com/office/drawing/2014/main" id="{0B9EE438-5E30-B3A3-1B86-27953BF05A97}"/>
                </a:ext>
              </a:extLst>
            </p:cNvPr>
            <p:cNvSpPr txBox="1">
              <a:spLocks/>
            </p:cNvSpPr>
            <p:nvPr/>
          </p:nvSpPr>
          <p:spPr bwMode="auto">
            <a:xfrm>
              <a:off x="2590532" y="3870382"/>
              <a:ext cx="2006729" cy="19997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spcBef>
                  <a:spcPts val="0"/>
                </a:spcBef>
                <a:spcAft>
                  <a:spcPts val="600"/>
                </a:spcAft>
                <a:defRPr sz="1000" b="1">
                  <a:solidFill>
                    <a:schemeClr val="tx1">
                      <a:lumMod val="50000"/>
                      <a:lumOff val="50000"/>
                    </a:schemeClr>
                  </a:solidFill>
                  <a:latin typeface="+mn-lt"/>
                  <a:ea typeface="+mn-ea"/>
                  <a:cs typeface="+mn-cs"/>
                </a:defRPr>
              </a:lvl1pPr>
              <a:lvl2pPr marL="0" indent="0" algn="l" rtl="0" eaLnBrk="0" fontAlgn="base" hangingPunct="0">
                <a:spcBef>
                  <a:spcPts val="0"/>
                </a:spcBef>
                <a:spcAft>
                  <a:spcPts val="600"/>
                </a:spcAft>
                <a:buFont typeface="Arial" charset="0"/>
                <a:buNone/>
                <a:defRPr sz="1000">
                  <a:solidFill>
                    <a:schemeClr val="tx1"/>
                  </a:solidFill>
                  <a:latin typeface="+mn-lt"/>
                </a:defRPr>
              </a:lvl2pPr>
              <a:lvl3pPr marL="179352" indent="-179352" algn="l" rtl="0" eaLnBrk="0" fontAlgn="base" hangingPunct="0">
                <a:spcBef>
                  <a:spcPts val="0"/>
                </a:spcBef>
                <a:spcAft>
                  <a:spcPts val="600"/>
                </a:spcAft>
                <a:buSzPct val="70000"/>
                <a:buFont typeface="Wingdings" pitchFamily="2" charset="2"/>
                <a:buChar char="l"/>
                <a:defRPr sz="1000">
                  <a:solidFill>
                    <a:schemeClr val="tx1"/>
                  </a:solidFill>
                  <a:latin typeface="+mn-lt"/>
                </a:defRPr>
              </a:lvl3pPr>
              <a:lvl4pPr marL="352354" indent="-173002" algn="l" rtl="0" eaLnBrk="0" fontAlgn="base" hangingPunct="0">
                <a:spcBef>
                  <a:spcPts val="0"/>
                </a:spcBef>
                <a:spcAft>
                  <a:spcPts val="600"/>
                </a:spcAft>
                <a:buSzPct val="70000"/>
                <a:buFont typeface="Arial" pitchFamily="34" charset="0"/>
                <a:buChar char="–"/>
                <a:defRPr sz="1000">
                  <a:solidFill>
                    <a:schemeClr val="tx1"/>
                  </a:solidFill>
                  <a:latin typeface="+mn-lt"/>
                </a:defRPr>
              </a:lvl4pPr>
              <a:lvl5pPr marL="539641" indent="-187287" algn="l" rtl="0" eaLnBrk="0" fontAlgn="base" hangingPunct="0">
                <a:spcBef>
                  <a:spcPts val="0"/>
                </a:spcBef>
                <a:spcAft>
                  <a:spcPts val="600"/>
                </a:spcAft>
                <a:buSzPct val="70000"/>
                <a:buFont typeface="Arial" pitchFamily="34" charset="0"/>
                <a:buChar char="–"/>
                <a:defRPr sz="1000">
                  <a:solidFill>
                    <a:schemeClr val="tx1"/>
                  </a:solidFill>
                  <a:latin typeface="+mn-lt"/>
                </a:defRPr>
              </a:lvl5pPr>
              <a:lvl6pPr marL="2514093" indent="-228554" algn="l" rtl="0" fontAlgn="base">
                <a:spcBef>
                  <a:spcPct val="20000"/>
                </a:spcBef>
                <a:spcAft>
                  <a:spcPct val="0"/>
                </a:spcAft>
                <a:buChar char="»"/>
                <a:defRPr sz="2000">
                  <a:solidFill>
                    <a:schemeClr val="tx1"/>
                  </a:solidFill>
                  <a:latin typeface="+mn-lt"/>
                </a:defRPr>
              </a:lvl6pPr>
              <a:lvl7pPr marL="2971200" indent="-228554" algn="l" rtl="0" fontAlgn="base">
                <a:spcBef>
                  <a:spcPct val="20000"/>
                </a:spcBef>
                <a:spcAft>
                  <a:spcPct val="0"/>
                </a:spcAft>
                <a:buChar char="»"/>
                <a:defRPr sz="2000">
                  <a:solidFill>
                    <a:schemeClr val="tx1"/>
                  </a:solidFill>
                  <a:latin typeface="+mn-lt"/>
                </a:defRPr>
              </a:lvl7pPr>
              <a:lvl8pPr marL="3428309" indent="-228554" algn="l" rtl="0" fontAlgn="base">
                <a:spcBef>
                  <a:spcPct val="20000"/>
                </a:spcBef>
                <a:spcAft>
                  <a:spcPct val="0"/>
                </a:spcAft>
                <a:buChar char="»"/>
                <a:defRPr sz="2000">
                  <a:solidFill>
                    <a:schemeClr val="tx1"/>
                  </a:solidFill>
                  <a:latin typeface="+mn-lt"/>
                </a:defRPr>
              </a:lvl8pPr>
              <a:lvl9pPr marL="3885418" indent="-228554" algn="l" rtl="0" fontAlgn="base">
                <a:spcBef>
                  <a:spcPct val="20000"/>
                </a:spcBef>
                <a:spcAft>
                  <a:spcPct val="0"/>
                </a:spcAft>
                <a:buChar char="»"/>
                <a:defRPr sz="2000">
                  <a:solidFill>
                    <a:schemeClr val="tx1"/>
                  </a:solidFill>
                  <a:latin typeface="+mn-lt"/>
                </a:defRPr>
              </a:lvl9pPr>
            </a:lstStyle>
            <a:p>
              <a:pPr algn="ctr"/>
              <a:r>
                <a:rPr lang="en-GB" sz="1100" kern="0">
                  <a:solidFill>
                    <a:schemeClr val="bg1"/>
                  </a:solidFill>
                  <a:ea typeface="Arial" charset="0"/>
                  <a:cs typeface="Arial" charset="0"/>
                </a:rPr>
                <a:t>Planning RAID Summary</a:t>
              </a:r>
            </a:p>
          </p:txBody>
        </p:sp>
        <p:sp>
          <p:nvSpPr>
            <p:cNvPr id="107" name="Text Placeholder 6">
              <a:extLst>
                <a:ext uri="{FF2B5EF4-FFF2-40B4-BE49-F238E27FC236}">
                  <a16:creationId xmlns:a16="http://schemas.microsoft.com/office/drawing/2014/main" id="{3F31924C-9EE9-D166-BFF1-18510BE773E7}"/>
                </a:ext>
              </a:extLst>
            </p:cNvPr>
            <p:cNvSpPr txBox="1">
              <a:spLocks/>
            </p:cNvSpPr>
            <p:nvPr/>
          </p:nvSpPr>
          <p:spPr bwMode="auto">
            <a:xfrm>
              <a:off x="2783667" y="4142629"/>
              <a:ext cx="1566929" cy="81913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spcBef>
                  <a:spcPts val="0"/>
                </a:spcBef>
                <a:spcAft>
                  <a:spcPts val="600"/>
                </a:spcAft>
                <a:defRPr sz="1000" b="1">
                  <a:solidFill>
                    <a:schemeClr val="tx1">
                      <a:lumMod val="50000"/>
                      <a:lumOff val="50000"/>
                    </a:schemeClr>
                  </a:solidFill>
                  <a:latin typeface="+mn-lt"/>
                  <a:ea typeface="+mn-ea"/>
                  <a:cs typeface="+mn-cs"/>
                </a:defRPr>
              </a:lvl1pPr>
              <a:lvl2pPr marL="0" indent="0" algn="l" rtl="0" eaLnBrk="0" fontAlgn="base" hangingPunct="0">
                <a:spcBef>
                  <a:spcPts val="0"/>
                </a:spcBef>
                <a:spcAft>
                  <a:spcPts val="600"/>
                </a:spcAft>
                <a:buFont typeface="Arial" charset="0"/>
                <a:buNone/>
                <a:defRPr sz="1000">
                  <a:solidFill>
                    <a:schemeClr val="tx1"/>
                  </a:solidFill>
                  <a:latin typeface="+mn-lt"/>
                </a:defRPr>
              </a:lvl2pPr>
              <a:lvl3pPr marL="179352" indent="-179352" algn="l" rtl="0" eaLnBrk="0" fontAlgn="base" hangingPunct="0">
                <a:spcBef>
                  <a:spcPts val="0"/>
                </a:spcBef>
                <a:spcAft>
                  <a:spcPts val="600"/>
                </a:spcAft>
                <a:buSzPct val="70000"/>
                <a:buFont typeface="Wingdings" pitchFamily="2" charset="2"/>
                <a:buChar char="l"/>
                <a:defRPr sz="1000">
                  <a:solidFill>
                    <a:schemeClr val="tx1"/>
                  </a:solidFill>
                  <a:latin typeface="+mn-lt"/>
                </a:defRPr>
              </a:lvl3pPr>
              <a:lvl4pPr marL="352354" indent="-173002" algn="l" rtl="0" eaLnBrk="0" fontAlgn="base" hangingPunct="0">
                <a:spcBef>
                  <a:spcPts val="0"/>
                </a:spcBef>
                <a:spcAft>
                  <a:spcPts val="600"/>
                </a:spcAft>
                <a:buSzPct val="70000"/>
                <a:buFont typeface="Arial" pitchFamily="34" charset="0"/>
                <a:buChar char="–"/>
                <a:defRPr sz="1000">
                  <a:solidFill>
                    <a:schemeClr val="tx1"/>
                  </a:solidFill>
                  <a:latin typeface="+mn-lt"/>
                </a:defRPr>
              </a:lvl4pPr>
              <a:lvl5pPr marL="539641" indent="-187287" algn="l" rtl="0" eaLnBrk="0" fontAlgn="base" hangingPunct="0">
                <a:spcBef>
                  <a:spcPts val="0"/>
                </a:spcBef>
                <a:spcAft>
                  <a:spcPts val="600"/>
                </a:spcAft>
                <a:buSzPct val="70000"/>
                <a:buFont typeface="Arial" pitchFamily="34" charset="0"/>
                <a:buChar char="–"/>
                <a:defRPr sz="1000">
                  <a:solidFill>
                    <a:schemeClr val="tx1"/>
                  </a:solidFill>
                  <a:latin typeface="+mn-lt"/>
                </a:defRPr>
              </a:lvl5pPr>
              <a:lvl6pPr marL="2514093" indent="-228554" algn="l" rtl="0" fontAlgn="base">
                <a:spcBef>
                  <a:spcPct val="20000"/>
                </a:spcBef>
                <a:spcAft>
                  <a:spcPct val="0"/>
                </a:spcAft>
                <a:buChar char="»"/>
                <a:defRPr sz="2000">
                  <a:solidFill>
                    <a:schemeClr val="tx1"/>
                  </a:solidFill>
                  <a:latin typeface="+mn-lt"/>
                </a:defRPr>
              </a:lvl6pPr>
              <a:lvl7pPr marL="2971200" indent="-228554" algn="l" rtl="0" fontAlgn="base">
                <a:spcBef>
                  <a:spcPct val="20000"/>
                </a:spcBef>
                <a:spcAft>
                  <a:spcPct val="0"/>
                </a:spcAft>
                <a:buChar char="»"/>
                <a:defRPr sz="2000">
                  <a:solidFill>
                    <a:schemeClr val="tx1"/>
                  </a:solidFill>
                  <a:latin typeface="+mn-lt"/>
                </a:defRPr>
              </a:lvl7pPr>
              <a:lvl8pPr marL="3428309" indent="-228554" algn="l" rtl="0" fontAlgn="base">
                <a:spcBef>
                  <a:spcPct val="20000"/>
                </a:spcBef>
                <a:spcAft>
                  <a:spcPct val="0"/>
                </a:spcAft>
                <a:buChar char="»"/>
                <a:defRPr sz="2000">
                  <a:solidFill>
                    <a:schemeClr val="tx1"/>
                  </a:solidFill>
                  <a:latin typeface="+mn-lt"/>
                </a:defRPr>
              </a:lvl8pPr>
              <a:lvl9pPr marL="3885418" indent="-228554" algn="l" rtl="0" fontAlgn="base">
                <a:spcBef>
                  <a:spcPct val="20000"/>
                </a:spcBef>
                <a:spcAft>
                  <a:spcPct val="0"/>
                </a:spcAft>
                <a:buChar char="»"/>
                <a:defRPr sz="2000">
                  <a:solidFill>
                    <a:schemeClr val="tx1"/>
                  </a:solidFill>
                  <a:latin typeface="+mn-lt"/>
                </a:defRPr>
              </a:lvl9pPr>
            </a:lstStyle>
            <a:p>
              <a:pPr lvl="0" algn="ctr">
                <a:lnSpc>
                  <a:spcPts val="1080"/>
                </a:lnSpc>
              </a:pPr>
              <a:r>
                <a:rPr lang="en-US" sz="800" b="0" kern="0">
                  <a:solidFill>
                    <a:schemeClr val="bg1"/>
                  </a:solidFill>
                </a:rPr>
                <a:t>Summary of planning risks, issues, assumptions and dependencies with corresponding owners, impact, status, pathway to resolution / mitigation.</a:t>
              </a:r>
            </a:p>
          </p:txBody>
        </p:sp>
        <p:sp>
          <p:nvSpPr>
            <p:cNvPr id="108" name="TextBox 107">
              <a:extLst>
                <a:ext uri="{FF2B5EF4-FFF2-40B4-BE49-F238E27FC236}">
                  <a16:creationId xmlns:a16="http://schemas.microsoft.com/office/drawing/2014/main" id="{40825620-1871-0336-F7B2-B66C7EB10E19}"/>
                </a:ext>
              </a:extLst>
            </p:cNvPr>
            <p:cNvSpPr txBox="1"/>
            <p:nvPr/>
          </p:nvSpPr>
          <p:spPr>
            <a:xfrm>
              <a:off x="3323426" y="3275472"/>
              <a:ext cx="631636" cy="654456"/>
            </a:xfrm>
            <a:prstGeom prst="rect">
              <a:avLst/>
            </a:prstGeom>
            <a:noFill/>
          </p:spPr>
          <p:txBody>
            <a:bodyPr wrap="square" lIns="0" tIns="0" rIns="0" bIns="0" rtlCol="0">
              <a:spAutoFit/>
            </a:bodyPr>
            <a:lstStyle/>
            <a:p>
              <a:r>
                <a:rPr lang="en-US" sz="3600" b="1">
                  <a:solidFill>
                    <a:schemeClr val="bg1"/>
                  </a:solidFill>
                  <a:ea typeface="Arial" charset="0"/>
                  <a:cs typeface="Arial" charset="0"/>
                </a:rPr>
                <a:t>06</a:t>
              </a:r>
            </a:p>
          </p:txBody>
        </p:sp>
        <p:sp>
          <p:nvSpPr>
            <p:cNvPr id="109" name="Text Placeholder 6">
              <a:extLst>
                <a:ext uri="{FF2B5EF4-FFF2-40B4-BE49-F238E27FC236}">
                  <a16:creationId xmlns:a16="http://schemas.microsoft.com/office/drawing/2014/main" id="{5A5DD762-8ED5-C392-3C0A-DBF6939E24C4}"/>
                </a:ext>
              </a:extLst>
            </p:cNvPr>
            <p:cNvSpPr txBox="1">
              <a:spLocks/>
            </p:cNvSpPr>
            <p:nvPr/>
          </p:nvSpPr>
          <p:spPr bwMode="auto">
            <a:xfrm>
              <a:off x="5185483" y="3242983"/>
              <a:ext cx="2006729" cy="72717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spcBef>
                  <a:spcPts val="0"/>
                </a:spcBef>
                <a:spcAft>
                  <a:spcPts val="600"/>
                </a:spcAft>
                <a:defRPr sz="1000" b="1">
                  <a:solidFill>
                    <a:schemeClr val="tx1">
                      <a:lumMod val="50000"/>
                      <a:lumOff val="50000"/>
                    </a:schemeClr>
                  </a:solidFill>
                  <a:latin typeface="+mn-lt"/>
                  <a:ea typeface="+mn-ea"/>
                  <a:cs typeface="+mn-cs"/>
                </a:defRPr>
              </a:lvl1pPr>
              <a:lvl2pPr marL="0" indent="0" algn="l" rtl="0" eaLnBrk="0" fontAlgn="base" hangingPunct="0">
                <a:spcBef>
                  <a:spcPts val="0"/>
                </a:spcBef>
                <a:spcAft>
                  <a:spcPts val="600"/>
                </a:spcAft>
                <a:buFont typeface="Arial" charset="0"/>
                <a:buNone/>
                <a:defRPr sz="1000">
                  <a:solidFill>
                    <a:schemeClr val="tx1"/>
                  </a:solidFill>
                  <a:latin typeface="+mn-lt"/>
                </a:defRPr>
              </a:lvl2pPr>
              <a:lvl3pPr marL="179352" indent="-179352" algn="l" rtl="0" eaLnBrk="0" fontAlgn="base" hangingPunct="0">
                <a:spcBef>
                  <a:spcPts val="0"/>
                </a:spcBef>
                <a:spcAft>
                  <a:spcPts val="600"/>
                </a:spcAft>
                <a:buSzPct val="70000"/>
                <a:buFont typeface="Wingdings" pitchFamily="2" charset="2"/>
                <a:buChar char="l"/>
                <a:defRPr sz="1000">
                  <a:solidFill>
                    <a:schemeClr val="tx1"/>
                  </a:solidFill>
                  <a:latin typeface="+mn-lt"/>
                </a:defRPr>
              </a:lvl3pPr>
              <a:lvl4pPr marL="352354" indent="-173002" algn="l" rtl="0" eaLnBrk="0" fontAlgn="base" hangingPunct="0">
                <a:spcBef>
                  <a:spcPts val="0"/>
                </a:spcBef>
                <a:spcAft>
                  <a:spcPts val="600"/>
                </a:spcAft>
                <a:buSzPct val="70000"/>
                <a:buFont typeface="Arial" pitchFamily="34" charset="0"/>
                <a:buChar char="–"/>
                <a:defRPr sz="1000">
                  <a:solidFill>
                    <a:schemeClr val="tx1"/>
                  </a:solidFill>
                  <a:latin typeface="+mn-lt"/>
                </a:defRPr>
              </a:lvl4pPr>
              <a:lvl5pPr marL="539641" indent="-187287" algn="l" rtl="0" eaLnBrk="0" fontAlgn="base" hangingPunct="0">
                <a:spcBef>
                  <a:spcPts val="0"/>
                </a:spcBef>
                <a:spcAft>
                  <a:spcPts val="600"/>
                </a:spcAft>
                <a:buSzPct val="70000"/>
                <a:buFont typeface="Arial" pitchFamily="34" charset="0"/>
                <a:buChar char="–"/>
                <a:defRPr sz="1000">
                  <a:solidFill>
                    <a:schemeClr val="tx1"/>
                  </a:solidFill>
                  <a:latin typeface="+mn-lt"/>
                </a:defRPr>
              </a:lvl5pPr>
              <a:lvl6pPr marL="2514093" indent="-228554" algn="l" rtl="0" fontAlgn="base">
                <a:spcBef>
                  <a:spcPct val="20000"/>
                </a:spcBef>
                <a:spcAft>
                  <a:spcPct val="0"/>
                </a:spcAft>
                <a:buChar char="»"/>
                <a:defRPr sz="2000">
                  <a:solidFill>
                    <a:schemeClr val="tx1"/>
                  </a:solidFill>
                  <a:latin typeface="+mn-lt"/>
                </a:defRPr>
              </a:lvl6pPr>
              <a:lvl7pPr marL="2971200" indent="-228554" algn="l" rtl="0" fontAlgn="base">
                <a:spcBef>
                  <a:spcPct val="20000"/>
                </a:spcBef>
                <a:spcAft>
                  <a:spcPct val="0"/>
                </a:spcAft>
                <a:buChar char="»"/>
                <a:defRPr sz="2000">
                  <a:solidFill>
                    <a:schemeClr val="tx1"/>
                  </a:solidFill>
                  <a:latin typeface="+mn-lt"/>
                </a:defRPr>
              </a:lvl7pPr>
              <a:lvl8pPr marL="3428309" indent="-228554" algn="l" rtl="0" fontAlgn="base">
                <a:spcBef>
                  <a:spcPct val="20000"/>
                </a:spcBef>
                <a:spcAft>
                  <a:spcPct val="0"/>
                </a:spcAft>
                <a:buChar char="»"/>
                <a:defRPr sz="2000">
                  <a:solidFill>
                    <a:schemeClr val="tx1"/>
                  </a:solidFill>
                  <a:latin typeface="+mn-lt"/>
                </a:defRPr>
              </a:lvl8pPr>
              <a:lvl9pPr marL="3885418" indent="-228554" algn="l" rtl="0" fontAlgn="base">
                <a:spcBef>
                  <a:spcPct val="20000"/>
                </a:spcBef>
                <a:spcAft>
                  <a:spcPct val="0"/>
                </a:spcAft>
                <a:buChar char="»"/>
                <a:defRPr sz="2000">
                  <a:solidFill>
                    <a:schemeClr val="tx1"/>
                  </a:solidFill>
                  <a:latin typeface="+mn-lt"/>
                </a:defRPr>
              </a:lvl9pPr>
            </a:lstStyle>
            <a:p>
              <a:pPr algn="ctr"/>
              <a:r>
                <a:rPr lang="en-GB" sz="2000" kern="0">
                  <a:solidFill>
                    <a:srgbClr val="410B56"/>
                  </a:solidFill>
                  <a:ea typeface="Arial" charset="0"/>
                  <a:cs typeface="Arial" charset="0"/>
                </a:rPr>
                <a:t>Key Planning Artefacts</a:t>
              </a:r>
            </a:p>
          </p:txBody>
        </p:sp>
      </p:grpSp>
      <p:cxnSp>
        <p:nvCxnSpPr>
          <p:cNvPr id="112" name="Straight Connector 111">
            <a:extLst>
              <a:ext uri="{FF2B5EF4-FFF2-40B4-BE49-F238E27FC236}">
                <a16:creationId xmlns:a16="http://schemas.microsoft.com/office/drawing/2014/main" id="{C867132A-DDE1-AA66-83F3-102D603D959C}"/>
              </a:ext>
            </a:extLst>
          </p:cNvPr>
          <p:cNvCxnSpPr>
            <a:cxnSpLocks/>
          </p:cNvCxnSpPr>
          <p:nvPr/>
        </p:nvCxnSpPr>
        <p:spPr>
          <a:xfrm flipH="1">
            <a:off x="3966995" y="921966"/>
            <a:ext cx="3895" cy="5799509"/>
          </a:xfrm>
          <a:prstGeom prst="line">
            <a:avLst/>
          </a:prstGeom>
          <a:ln w="12700">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06CEB3B1-0616-DB17-7B44-5EFAA48F6287}"/>
              </a:ext>
            </a:extLst>
          </p:cNvPr>
          <p:cNvSpPr txBox="1"/>
          <p:nvPr/>
        </p:nvSpPr>
        <p:spPr>
          <a:xfrm>
            <a:off x="261918" y="1179259"/>
            <a:ext cx="3624778" cy="4108817"/>
          </a:xfrm>
          <a:prstGeom prst="rect">
            <a:avLst/>
          </a:prstGeom>
          <a:noFill/>
        </p:spPr>
        <p:txBody>
          <a:bodyPr wrap="square" rtlCol="0" anchor="t">
            <a:spAutoFit/>
          </a:bodyPr>
          <a:lstStyle/>
          <a:p>
            <a:pPr>
              <a:spcAft>
                <a:spcPts val="600"/>
              </a:spcAft>
            </a:pPr>
            <a:r>
              <a:rPr lang="en-US" sz="1200" b="1">
                <a:solidFill>
                  <a:schemeClr val="accent1"/>
                </a:solidFill>
              </a:rPr>
              <a:t>Overview</a:t>
            </a:r>
          </a:p>
          <a:p>
            <a:pPr>
              <a:spcAft>
                <a:spcPts val="1200"/>
              </a:spcAft>
            </a:pPr>
            <a:r>
              <a:rPr lang="en-GB" sz="1200">
                <a:solidFill>
                  <a:srgbClr val="000000"/>
                </a:solidFill>
              </a:rPr>
              <a:t>The MHHS Programme uses a number of key artefacts to manage the programme plan.</a:t>
            </a:r>
          </a:p>
          <a:p>
            <a:pPr>
              <a:spcAft>
                <a:spcPts val="600"/>
              </a:spcAft>
            </a:pPr>
            <a:r>
              <a:rPr lang="en-US" sz="1200" b="1">
                <a:solidFill>
                  <a:schemeClr val="accent1"/>
                </a:solidFill>
              </a:rPr>
              <a:t>Reporting</a:t>
            </a:r>
          </a:p>
          <a:p>
            <a:pPr>
              <a:spcAft>
                <a:spcPts val="1200"/>
              </a:spcAft>
            </a:pPr>
            <a:r>
              <a:rPr lang="en-GB" sz="1200">
                <a:solidFill>
                  <a:srgbClr val="000000"/>
                </a:solidFill>
              </a:rPr>
              <a:t>The digital PMO (dPMO) tool will be used to assist in monitoring progress and reporting via data visualisation dashboards that are now accessible to the wider programme via the Programme Portal.</a:t>
            </a:r>
          </a:p>
          <a:p>
            <a:pPr>
              <a:spcAft>
                <a:spcPts val="1200"/>
              </a:spcAft>
            </a:pPr>
            <a:r>
              <a:rPr lang="en-GB" sz="1200">
                <a:solidFill>
                  <a:srgbClr val="000000"/>
                </a:solidFill>
              </a:rPr>
              <a:t>dPMO includes dashboards for the Milestone Register, Milestone Status Report, RAID Log and Change Control Log – and at Round 2 consultation the programme plan (Gantt representation) will also be available.</a:t>
            </a:r>
          </a:p>
          <a:p>
            <a:pPr>
              <a:spcAft>
                <a:spcPts val="600"/>
              </a:spcAft>
            </a:pPr>
            <a:r>
              <a:rPr lang="en-US" sz="1200" b="1">
                <a:solidFill>
                  <a:schemeClr val="accent1"/>
                </a:solidFill>
              </a:rPr>
              <a:t>Cadence</a:t>
            </a:r>
          </a:p>
          <a:p>
            <a:r>
              <a:rPr lang="en-GB" sz="1200">
                <a:solidFill>
                  <a:srgbClr val="000000"/>
                </a:solidFill>
              </a:rPr>
              <a:t>Artefacts 01 to 03 will be baselined with the programme plan, whereas artefacts 04 to 07 will be updated on an ongoing basis. </a:t>
            </a:r>
          </a:p>
          <a:p>
            <a:pPr>
              <a:spcAft>
                <a:spcPts val="600"/>
              </a:spcAft>
            </a:pPr>
            <a:endParaRPr lang="en-GB" sz="1200">
              <a:solidFill>
                <a:srgbClr val="000000"/>
              </a:solidFill>
            </a:endParaRPr>
          </a:p>
        </p:txBody>
      </p:sp>
      <p:sp>
        <p:nvSpPr>
          <p:cNvPr id="3" name="TextBox 2">
            <a:extLst>
              <a:ext uri="{FF2B5EF4-FFF2-40B4-BE49-F238E27FC236}">
                <a16:creationId xmlns:a16="http://schemas.microsoft.com/office/drawing/2014/main" id="{8E339356-0FDB-0149-817E-508562BB5A9A}"/>
              </a:ext>
            </a:extLst>
          </p:cNvPr>
          <p:cNvSpPr txBox="1"/>
          <p:nvPr/>
        </p:nvSpPr>
        <p:spPr>
          <a:xfrm>
            <a:off x="9323158" y="775738"/>
            <a:ext cx="2772667" cy="553998"/>
          </a:xfrm>
          <a:prstGeom prst="rect">
            <a:avLst/>
          </a:prstGeom>
          <a:noFill/>
        </p:spPr>
        <p:txBody>
          <a:bodyPr wrap="square" rtlCol="0">
            <a:spAutoFit/>
          </a:bodyPr>
          <a:lstStyle/>
          <a:p>
            <a:r>
              <a:rPr lang="en-US" sz="1000" b="1"/>
              <a:t>Note that for Round 1 of consultation:</a:t>
            </a:r>
          </a:p>
          <a:p>
            <a:pPr marL="171450" indent="-171450">
              <a:buFont typeface="Arial" panose="020B0604020202020204" pitchFamily="34" charset="0"/>
              <a:buChar char="•"/>
            </a:pPr>
            <a:r>
              <a:rPr lang="en-US" sz="1000"/>
              <a:t>Artefacts 01 and 06 have been combined</a:t>
            </a:r>
          </a:p>
          <a:p>
            <a:pPr marL="171450" indent="-171450">
              <a:buFont typeface="Arial" panose="020B0604020202020204" pitchFamily="34" charset="0"/>
              <a:buChar char="•"/>
            </a:pPr>
            <a:r>
              <a:rPr lang="en-US" sz="1000"/>
              <a:t>Artefacts 04, 05 and 07 will not be provided</a:t>
            </a:r>
            <a:endParaRPr lang="en-GB" sz="1000"/>
          </a:p>
        </p:txBody>
      </p:sp>
    </p:spTree>
    <p:extLst>
      <p:ext uri="{BB962C8B-B14F-4D97-AF65-F5344CB8AC3E}">
        <p14:creationId xmlns:p14="http://schemas.microsoft.com/office/powerpoint/2010/main" val="979796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4CB4D-D1EF-BE40-83FC-4650856959AE}"/>
              </a:ext>
            </a:extLst>
          </p:cNvPr>
          <p:cNvSpPr>
            <a:spLocks noGrp="1"/>
          </p:cNvSpPr>
          <p:nvPr>
            <p:ph type="ctrTitle"/>
          </p:nvPr>
        </p:nvSpPr>
        <p:spPr>
          <a:xfrm>
            <a:off x="217325" y="1305422"/>
            <a:ext cx="5878675" cy="632580"/>
          </a:xfrm>
        </p:spPr>
        <p:txBody>
          <a:bodyPr>
            <a:noAutofit/>
          </a:bodyPr>
          <a:lstStyle/>
          <a:p>
            <a:r>
              <a:rPr lang="en-US" sz="4100"/>
              <a:t>4. The Planning Hierarchy</a:t>
            </a:r>
          </a:p>
        </p:txBody>
      </p:sp>
    </p:spTree>
    <p:extLst>
      <p:ext uri="{BB962C8B-B14F-4D97-AF65-F5344CB8AC3E}">
        <p14:creationId xmlns:p14="http://schemas.microsoft.com/office/powerpoint/2010/main" val="1988909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6">
            <a:extLst>
              <a:ext uri="{FF2B5EF4-FFF2-40B4-BE49-F238E27FC236}">
                <a16:creationId xmlns:a16="http://schemas.microsoft.com/office/drawing/2014/main" id="{33CE5381-8D3E-9F42-B448-0BBD270F5DC2}"/>
              </a:ext>
            </a:extLst>
          </p:cNvPr>
          <p:cNvSpPr>
            <a:spLocks noGrp="1"/>
          </p:cNvSpPr>
          <p:nvPr>
            <p:ph type="title"/>
          </p:nvPr>
        </p:nvSpPr>
        <p:spPr>
          <a:xfrm>
            <a:off x="309798" y="400237"/>
            <a:ext cx="3624778" cy="208610"/>
          </a:xfrm>
        </p:spPr>
        <p:txBody>
          <a:bodyPr/>
          <a:lstStyle/>
          <a:p>
            <a:r>
              <a:rPr lang="en-US" b="1"/>
              <a:t>The Planning Hierarchy</a:t>
            </a:r>
            <a:endParaRPr lang="en-US" b="1">
              <a:solidFill>
                <a:schemeClr val="bg2">
                  <a:lumMod val="50000"/>
                </a:schemeClr>
              </a:solidFill>
            </a:endParaRPr>
          </a:p>
        </p:txBody>
      </p:sp>
      <p:sp>
        <p:nvSpPr>
          <p:cNvPr id="17" name="Slide Number Placeholder 8">
            <a:extLst>
              <a:ext uri="{FF2B5EF4-FFF2-40B4-BE49-F238E27FC236}">
                <a16:creationId xmlns:a16="http://schemas.microsoft.com/office/drawing/2014/main" id="{1E4CF3F9-68AC-FA48-8ACE-639A2FB8C3C0}"/>
              </a:ext>
            </a:extLst>
          </p:cNvPr>
          <p:cNvSpPr>
            <a:spLocks noGrp="1"/>
          </p:cNvSpPr>
          <p:nvPr>
            <p:ph type="sldNum" sz="quarter" idx="12"/>
          </p:nvPr>
        </p:nvSpPr>
        <p:spPr>
          <a:xfrm>
            <a:off x="8610600" y="6356350"/>
            <a:ext cx="3271602" cy="365125"/>
          </a:xfrm>
        </p:spPr>
        <p:txBody>
          <a:bodyPr/>
          <a:lstStyle/>
          <a:p>
            <a:fld id="{223C8A1D-C690-374A-BBAF-BE150B79E8D3}" type="slidenum">
              <a:rPr lang="en-GB" smtClean="0"/>
              <a:pPr/>
              <a:t>14</a:t>
            </a:fld>
            <a:endParaRPr lang="en-GB"/>
          </a:p>
        </p:txBody>
      </p:sp>
      <p:sp>
        <p:nvSpPr>
          <p:cNvPr id="9" name="Content Placeholder 2">
            <a:extLst>
              <a:ext uri="{FF2B5EF4-FFF2-40B4-BE49-F238E27FC236}">
                <a16:creationId xmlns:a16="http://schemas.microsoft.com/office/drawing/2014/main" id="{0ADF2F72-2364-5E45-B43A-201755F73CD6}"/>
              </a:ext>
            </a:extLst>
          </p:cNvPr>
          <p:cNvSpPr txBox="1">
            <a:spLocks/>
          </p:cNvSpPr>
          <p:nvPr/>
        </p:nvSpPr>
        <p:spPr>
          <a:xfrm>
            <a:off x="309798" y="875837"/>
            <a:ext cx="11572404" cy="62078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1100">
                <a:solidFill>
                  <a:srgbClr val="000000"/>
                </a:solidFill>
              </a:rPr>
              <a:t>A planning hierarchy is required to categorise key programme activities and milestones, provide an understanding of how the different levels of plans feed up into the Programme Plan (comprising of Tier 1, Tier 2 and Tier 3 activities and milestones) and determine governance decision making. Each milestone tier will have an accompanying governance group responsible to acceptance and sign-off </a:t>
            </a:r>
          </a:p>
        </p:txBody>
      </p:sp>
      <p:sp>
        <p:nvSpPr>
          <p:cNvPr id="7" name="Content Placeholder 2">
            <a:extLst>
              <a:ext uri="{FF2B5EF4-FFF2-40B4-BE49-F238E27FC236}">
                <a16:creationId xmlns:a16="http://schemas.microsoft.com/office/drawing/2014/main" id="{5CAD391A-AF0C-301A-BF96-AEF8B5276CA3}"/>
              </a:ext>
            </a:extLst>
          </p:cNvPr>
          <p:cNvSpPr txBox="1">
            <a:spLocks/>
          </p:cNvSpPr>
          <p:nvPr/>
        </p:nvSpPr>
        <p:spPr>
          <a:xfrm>
            <a:off x="309797" y="5361169"/>
            <a:ext cx="11572404" cy="8867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100">
                <a:solidFill>
                  <a:srgbClr val="000000"/>
                </a:solidFill>
              </a:rPr>
              <a:t>Tier 1, 2 and 3 milestones will be captured in the Milestone Register and will feature on the POAP+. Activities that support Tier 3 milestones will be captured as tasks in the MS Project Plan, but will not be assigned milestone status and therefore, will not be captured in the POAP+ or Milestone Register.</a:t>
            </a:r>
          </a:p>
          <a:p>
            <a:r>
              <a:rPr lang="en-GB" sz="1100">
                <a:solidFill>
                  <a:srgbClr val="000000"/>
                </a:solidFill>
              </a:rPr>
              <a:t>There may be cases where it makes sense to deviate from the guidelines for determining the milestone tier (e.g. Readiness Assessment Final Reports will be presented and approved at the Programme Steering Group, but will be assigned a Tier 2 milestone classification on the basis that the decision does not sit on the Critical Path). </a:t>
            </a:r>
          </a:p>
          <a:p>
            <a:pPr marL="0" indent="0">
              <a:buNone/>
            </a:pPr>
            <a:endParaRPr lang="en-GB" sz="1100">
              <a:solidFill>
                <a:srgbClr val="000000"/>
              </a:solidFill>
            </a:endParaRPr>
          </a:p>
        </p:txBody>
      </p:sp>
      <p:pic>
        <p:nvPicPr>
          <p:cNvPr id="1027" name="Picture 3" descr="page5image36066944">
            <a:extLst>
              <a:ext uri="{FF2B5EF4-FFF2-40B4-BE49-F238E27FC236}">
                <a16:creationId xmlns:a16="http://schemas.microsoft.com/office/drawing/2014/main" id="{CECF35AE-F6D2-8FB1-9042-B46DBAC432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674100" cy="3429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a:extLst>
              <a:ext uri="{FF2B5EF4-FFF2-40B4-BE49-F238E27FC236}">
                <a16:creationId xmlns:a16="http://schemas.microsoft.com/office/drawing/2014/main" id="{588B704B-25A9-8B31-33E9-F9963ECF20AB}"/>
              </a:ext>
            </a:extLst>
          </p:cNvPr>
          <p:cNvGraphicFramePr>
            <a:graphicFrameLocks noGrp="1"/>
          </p:cNvGraphicFramePr>
          <p:nvPr>
            <p:extLst>
              <p:ext uri="{D42A27DB-BD31-4B8C-83A1-F6EECF244321}">
                <p14:modId xmlns:p14="http://schemas.microsoft.com/office/powerpoint/2010/main" val="953246046"/>
              </p:ext>
            </p:extLst>
          </p:nvPr>
        </p:nvGraphicFramePr>
        <p:xfrm>
          <a:off x="309798" y="1501494"/>
          <a:ext cx="11572403" cy="3790592"/>
        </p:xfrm>
        <a:graphic>
          <a:graphicData uri="http://schemas.openxmlformats.org/drawingml/2006/table">
            <a:tbl>
              <a:tblPr firstRow="1" bandRow="1">
                <a:tableStyleId>{F5AB1C69-6EDB-4FF4-983F-18BD219EF322}</a:tableStyleId>
              </a:tblPr>
              <a:tblGrid>
                <a:gridCol w="833203">
                  <a:extLst>
                    <a:ext uri="{9D8B030D-6E8A-4147-A177-3AD203B41FA5}">
                      <a16:colId xmlns:a16="http://schemas.microsoft.com/office/drawing/2014/main" val="735489259"/>
                    </a:ext>
                  </a:extLst>
                </a:gridCol>
                <a:gridCol w="7572375">
                  <a:extLst>
                    <a:ext uri="{9D8B030D-6E8A-4147-A177-3AD203B41FA5}">
                      <a16:colId xmlns:a16="http://schemas.microsoft.com/office/drawing/2014/main" val="2012111576"/>
                    </a:ext>
                  </a:extLst>
                </a:gridCol>
                <a:gridCol w="1400175">
                  <a:extLst>
                    <a:ext uri="{9D8B030D-6E8A-4147-A177-3AD203B41FA5}">
                      <a16:colId xmlns:a16="http://schemas.microsoft.com/office/drawing/2014/main" val="3935454525"/>
                    </a:ext>
                  </a:extLst>
                </a:gridCol>
                <a:gridCol w="1766650">
                  <a:extLst>
                    <a:ext uri="{9D8B030D-6E8A-4147-A177-3AD203B41FA5}">
                      <a16:colId xmlns:a16="http://schemas.microsoft.com/office/drawing/2014/main" val="419273015"/>
                    </a:ext>
                  </a:extLst>
                </a:gridCol>
              </a:tblGrid>
              <a:tr h="396921">
                <a:tc>
                  <a:txBody>
                    <a:bodyPr/>
                    <a:lstStyle/>
                    <a:p>
                      <a:pPr algn="ctr"/>
                      <a:r>
                        <a:rPr lang="en-US" sz="1100">
                          <a:solidFill>
                            <a:schemeClr val="bg1"/>
                          </a:solidFill>
                          <a:latin typeface="Arial"/>
                          <a:cs typeface="Arial"/>
                        </a:rPr>
                        <a:t>Milestone Tier</a:t>
                      </a:r>
                    </a:p>
                  </a:txBody>
                  <a:tcPr anchor="ctr"/>
                </a:tc>
                <a:tc>
                  <a:txBody>
                    <a:bodyPr/>
                    <a:lstStyle/>
                    <a:p>
                      <a:pPr algn="ctr"/>
                      <a:r>
                        <a:rPr lang="en-US" sz="1100">
                          <a:solidFill>
                            <a:schemeClr val="bg1"/>
                          </a:solidFill>
                        </a:rPr>
                        <a:t>Tier Description</a:t>
                      </a:r>
                      <a:endParaRPr lang="en-US" sz="1100">
                        <a:solidFill>
                          <a:schemeClr val="bg1"/>
                        </a:solidFill>
                        <a:latin typeface="Arial" panose="020B0604020202020204" pitchFamily="34" charset="0"/>
                        <a:cs typeface="Arial" panose="020B0604020202020204" pitchFamily="34" charset="0"/>
                      </a:endParaRPr>
                    </a:p>
                  </a:txBody>
                  <a:tcPr anchor="ctr"/>
                </a:tc>
                <a:tc>
                  <a:txBody>
                    <a:bodyPr/>
                    <a:lstStyle/>
                    <a:p>
                      <a:pPr algn="ctr"/>
                      <a:r>
                        <a:rPr lang="en-US" sz="1100">
                          <a:solidFill>
                            <a:schemeClr val="bg1"/>
                          </a:solidFill>
                          <a:latin typeface="Arial" panose="020B0604020202020204" pitchFamily="34" charset="0"/>
                          <a:cs typeface="Arial" panose="020B0604020202020204" pitchFamily="34" charset="0"/>
                        </a:rPr>
                        <a:t>Milestone Tier Reference</a:t>
                      </a:r>
                    </a:p>
                  </a:txBody>
                  <a:tcPr anchor="ctr"/>
                </a:tc>
                <a:tc>
                  <a:txBody>
                    <a:bodyPr/>
                    <a:lstStyle/>
                    <a:p>
                      <a:pPr algn="ctr"/>
                      <a:r>
                        <a:rPr lang="en-US" sz="1100">
                          <a:solidFill>
                            <a:schemeClr val="bg1"/>
                          </a:solidFill>
                        </a:rPr>
                        <a:t>Governance reporting, decision-making and change control</a:t>
                      </a:r>
                      <a:endParaRPr lang="en-US" sz="1100">
                        <a:solidFill>
                          <a:schemeClr val="bg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985980539"/>
                  </a:ext>
                </a:extLst>
              </a:tr>
              <a:tr h="1167492">
                <a:tc>
                  <a:txBody>
                    <a:bodyPr/>
                    <a:lstStyle/>
                    <a:p>
                      <a:pPr algn="ctr"/>
                      <a:r>
                        <a:rPr lang="en-US" sz="1100" b="1">
                          <a:latin typeface="Arial"/>
                          <a:cs typeface="Arial"/>
                        </a:rPr>
                        <a:t>Tier 1</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a:latin typeface="+mn-lt"/>
                          <a:cs typeface="Arial"/>
                        </a:rPr>
                        <a:t>Milestones that sit on the critical path for Go-Live and / or are under the purview of the Programme Steering Group. This includes milestones for the decision point associated with progressing to the next phase of the programme (i.e. Control Points). Tier 1 milestones are comprised of a number of sub-milestones (Tier 2 and 3) focused on activities and deliverables which will be key inputs into decision-making.</a:t>
                      </a:r>
                      <a:endParaRPr lang="en-US" sz="1050">
                        <a:latin typeface="Arial"/>
                        <a:cs typeface="Arial"/>
                      </a:endParaRPr>
                    </a:p>
                    <a:p>
                      <a:endParaRPr lang="en-US" sz="1100">
                        <a:latin typeface="Arial" panose="020B0604020202020204" pitchFamily="34" charset="0"/>
                        <a:cs typeface="Arial" panose="020B0604020202020204" pitchFamily="34" charset="0"/>
                      </a:endParaRPr>
                    </a:p>
                    <a:p>
                      <a:r>
                        <a:rPr lang="en-US" sz="900" i="1">
                          <a:solidFill>
                            <a:schemeClr val="bg2">
                              <a:lumMod val="50000"/>
                            </a:schemeClr>
                          </a:solidFill>
                          <a:latin typeface="Arial"/>
                          <a:cs typeface="Arial"/>
                        </a:rPr>
                        <a:t>In accordance with the Ofgem MHHS governance framework, decisions on Tier 1 milestones that meet certain criteria (e.g. a re-plan that would move one or more Tier 1 milestones by 3 months or more) will be escalated to Ofgem as the Programme Sponsor for ultimate sign-off. Ofgem will be consulted in milestone decision-making by exception.</a:t>
                      </a:r>
                    </a:p>
                  </a:txBody>
                  <a:tcPr anchor="ctr"/>
                </a:tc>
                <a:tc>
                  <a:txBody>
                    <a:bodyPr/>
                    <a:lstStyle/>
                    <a:p>
                      <a:pPr algn="ctr"/>
                      <a:r>
                        <a:rPr lang="en-US" sz="1050">
                          <a:latin typeface="Arial" panose="020B0604020202020204" pitchFamily="34" charset="0"/>
                          <a:cs typeface="Arial" panose="020B0604020202020204" pitchFamily="34" charset="0"/>
                        </a:rPr>
                        <a:t>T1-XX-XXXX</a:t>
                      </a:r>
                    </a:p>
                  </a:txBody>
                  <a:tcPr anchor="ctr"/>
                </a:tc>
                <a:tc>
                  <a:txBody>
                    <a:bodyPr/>
                    <a:lstStyle/>
                    <a:p>
                      <a:pPr algn="ctr"/>
                      <a:r>
                        <a:rPr lang="en-US" sz="1050">
                          <a:latin typeface="Arial" panose="020B0604020202020204" pitchFamily="34" charset="0"/>
                          <a:cs typeface="Arial" panose="020B0604020202020204" pitchFamily="34" charset="0"/>
                        </a:rPr>
                        <a:t>Programme Steering Group</a:t>
                      </a:r>
                    </a:p>
                  </a:txBody>
                  <a:tcPr anchor="ctr"/>
                </a:tc>
                <a:extLst>
                  <a:ext uri="{0D108BD9-81ED-4DB2-BD59-A6C34878D82A}">
                    <a16:rowId xmlns:a16="http://schemas.microsoft.com/office/drawing/2014/main" val="3737135826"/>
                  </a:ext>
                </a:extLst>
              </a:tr>
              <a:tr h="1154072">
                <a:tc>
                  <a:txBody>
                    <a:bodyPr/>
                    <a:lstStyle/>
                    <a:p>
                      <a:pPr algn="ctr"/>
                      <a:r>
                        <a:rPr lang="en-US" sz="1100" b="1">
                          <a:latin typeface="Arial"/>
                          <a:cs typeface="Arial"/>
                        </a:rPr>
                        <a:t>Tier 2</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a:latin typeface="+mn-lt"/>
                          <a:cs typeface="Arial"/>
                        </a:rPr>
                        <a:t>Milestones that sit on a critical thread and therefore, are direct dependencies for the delivery of critical path milestones. This includes commencement and completion checkpoints for key stages of activity, such as the stages of SIT. Tier 2 milestones are key input activities or deliverables for Tier 1 milestone decision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i="1" kern="1200">
                        <a:solidFill>
                          <a:schemeClr val="bg2">
                            <a:lumMod val="50000"/>
                          </a:schemeClr>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i="1" kern="1200">
                          <a:solidFill>
                            <a:schemeClr val="bg2">
                              <a:lumMod val="50000"/>
                            </a:schemeClr>
                          </a:solidFill>
                          <a:latin typeface="Arial"/>
                          <a:ea typeface="+mn-ea"/>
                          <a:cs typeface="Arial"/>
                        </a:rPr>
                        <a:t>Approved Tier 2 milestones will be presented to PSG for information and in the event a Tier 2 milestone is missed, or flagged as going to be missed, an appropriate Advisory Group representative will be asked to attend the PSG and present the remedial plan and actions to return the milestone and plan back on track.</a:t>
                      </a:r>
                    </a:p>
                  </a:txBody>
                  <a:tcPr anchor="ctr"/>
                </a:tc>
                <a:tc>
                  <a:txBody>
                    <a:bodyPr/>
                    <a:lstStyle/>
                    <a:p>
                      <a:pPr algn="ctr"/>
                      <a:r>
                        <a:rPr lang="en-US" sz="1050">
                          <a:latin typeface="Arial"/>
                          <a:cs typeface="Arial"/>
                        </a:rPr>
                        <a:t>T2-XX-XXXX</a:t>
                      </a:r>
                    </a:p>
                  </a:txBody>
                  <a:tcPr anchor="ctr"/>
                </a:tc>
                <a:tc>
                  <a:txBody>
                    <a:bodyPr/>
                    <a:lstStyle/>
                    <a:p>
                      <a:pPr algn="ctr"/>
                      <a:r>
                        <a:rPr lang="en-US" sz="1050">
                          <a:latin typeface="Arial"/>
                          <a:cs typeface="Arial"/>
                        </a:rPr>
                        <a:t>Advisory Groups</a:t>
                      </a:r>
                    </a:p>
                  </a:txBody>
                  <a:tcPr anchor="ctr"/>
                </a:tc>
                <a:extLst>
                  <a:ext uri="{0D108BD9-81ED-4DB2-BD59-A6C34878D82A}">
                    <a16:rowId xmlns:a16="http://schemas.microsoft.com/office/drawing/2014/main" val="2982337929"/>
                  </a:ext>
                </a:extLst>
              </a:tr>
              <a:tr h="670973">
                <a:tc>
                  <a:txBody>
                    <a:bodyPr/>
                    <a:lstStyle/>
                    <a:p>
                      <a:pPr algn="ctr"/>
                      <a:r>
                        <a:rPr lang="en-US" sz="1100" b="1">
                          <a:latin typeface="Arial"/>
                          <a:cs typeface="Arial"/>
                        </a:rPr>
                        <a:t>Tier 3</a:t>
                      </a:r>
                    </a:p>
                  </a:txBody>
                  <a:tcPr anchor="ctr"/>
                </a:tc>
                <a:tc>
                  <a:txBody>
                    <a:bodyPr/>
                    <a:lstStyle/>
                    <a:p>
                      <a:r>
                        <a:rPr lang="en-US" sz="1050">
                          <a:latin typeface="+mn-lt"/>
                          <a:cs typeface="Arial"/>
                        </a:rPr>
                        <a:t>Milestones that are considered key input activities to Tier 2 (Critical Thread) milestones. This includes the approval of key artefacts and the release of test stubs required for a particular stage of PP testing. Working Groups and Sub-groups will be tasked with completing these tasks and reporting progress and completion to the appropriate Advisory Group to inform a decision.</a:t>
                      </a:r>
                      <a:endParaRPr lang="en-US" sz="1050">
                        <a:latin typeface="Arial"/>
                        <a:cs typeface="Arial"/>
                      </a:endParaRPr>
                    </a:p>
                  </a:txBody>
                  <a:tcPr anchor="ctr"/>
                </a:tc>
                <a:tc>
                  <a:txBody>
                    <a:bodyPr/>
                    <a:lstStyle/>
                    <a:p>
                      <a:pPr algn="ctr"/>
                      <a:r>
                        <a:rPr lang="en-US" sz="1050">
                          <a:latin typeface="Arial" panose="020B0604020202020204" pitchFamily="34" charset="0"/>
                          <a:cs typeface="Arial" panose="020B0604020202020204" pitchFamily="34" charset="0"/>
                        </a:rPr>
                        <a:t>T3-XX-XXXX</a:t>
                      </a:r>
                    </a:p>
                  </a:txBody>
                  <a:tcPr anchor="ctr"/>
                </a:tc>
                <a:tc>
                  <a:txBody>
                    <a:bodyPr/>
                    <a:lstStyle/>
                    <a:p>
                      <a:pPr algn="ctr"/>
                      <a:r>
                        <a:rPr lang="en-US" sz="1050">
                          <a:latin typeface="Arial" panose="020B0604020202020204" pitchFamily="34" charset="0"/>
                          <a:cs typeface="Arial" panose="020B0604020202020204" pitchFamily="34" charset="0"/>
                        </a:rPr>
                        <a:t>Advisory Groups</a:t>
                      </a:r>
                    </a:p>
                  </a:txBody>
                  <a:tcPr anchor="ctr"/>
                </a:tc>
                <a:extLst>
                  <a:ext uri="{0D108BD9-81ED-4DB2-BD59-A6C34878D82A}">
                    <a16:rowId xmlns:a16="http://schemas.microsoft.com/office/drawing/2014/main" val="3750186610"/>
                  </a:ext>
                </a:extLst>
              </a:tr>
            </a:tbl>
          </a:graphicData>
        </a:graphic>
      </p:graphicFrame>
      <p:sp>
        <p:nvSpPr>
          <p:cNvPr id="10" name="Footer Placeholder 4">
            <a:extLst>
              <a:ext uri="{FF2B5EF4-FFF2-40B4-BE49-F238E27FC236}">
                <a16:creationId xmlns:a16="http://schemas.microsoft.com/office/drawing/2014/main" id="{D891CA1B-8986-384A-3A26-93E516C1ECC0}"/>
              </a:ext>
            </a:extLst>
          </p:cNvPr>
          <p:cNvSpPr txBox="1">
            <a:spLocks/>
          </p:cNvSpPr>
          <p:nvPr/>
        </p:nvSpPr>
        <p:spPr>
          <a:xfrm>
            <a:off x="4038600" y="6337743"/>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1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Document Classification:     Public</a:t>
            </a:r>
            <a:endParaRPr lang="en-GB"/>
          </a:p>
        </p:txBody>
      </p:sp>
    </p:spTree>
    <p:extLst>
      <p:ext uri="{BB962C8B-B14F-4D97-AF65-F5344CB8AC3E}">
        <p14:creationId xmlns:p14="http://schemas.microsoft.com/office/powerpoint/2010/main" val="2401028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Picture 92">
            <a:extLst>
              <a:ext uri="{FF2B5EF4-FFF2-40B4-BE49-F238E27FC236}">
                <a16:creationId xmlns:a16="http://schemas.microsoft.com/office/drawing/2014/main" id="{86C8ABDE-654B-C380-448D-DDCD9E93C733}"/>
              </a:ext>
            </a:extLst>
          </p:cNvPr>
          <p:cNvPicPr>
            <a:picLocks noChangeAspect="1"/>
          </p:cNvPicPr>
          <p:nvPr/>
        </p:nvPicPr>
        <p:blipFill>
          <a:blip r:embed="rId3"/>
          <a:stretch>
            <a:fillRect/>
          </a:stretch>
        </p:blipFill>
        <p:spPr>
          <a:xfrm>
            <a:off x="398544" y="1318565"/>
            <a:ext cx="11015670" cy="4934377"/>
          </a:xfrm>
          <a:prstGeom prst="rect">
            <a:avLst/>
          </a:prstGeom>
        </p:spPr>
      </p:pic>
      <p:sp>
        <p:nvSpPr>
          <p:cNvPr id="14" name="Title 1">
            <a:extLst>
              <a:ext uri="{FF2B5EF4-FFF2-40B4-BE49-F238E27FC236}">
                <a16:creationId xmlns:a16="http://schemas.microsoft.com/office/drawing/2014/main" id="{FA0D8542-B204-E17E-DD51-3A7829DB7F33}"/>
              </a:ext>
            </a:extLst>
          </p:cNvPr>
          <p:cNvSpPr txBox="1">
            <a:spLocks/>
          </p:cNvSpPr>
          <p:nvPr/>
        </p:nvSpPr>
        <p:spPr>
          <a:xfrm>
            <a:off x="309797" y="460805"/>
            <a:ext cx="4181179" cy="174194"/>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lang="en-GB" sz="1300" kern="1200" spc="0" baseline="0" dirty="0" smtClean="0">
                <a:solidFill>
                  <a:srgbClr val="051426"/>
                </a:solidFill>
                <a:latin typeface="Arial"/>
                <a:ea typeface="+mn-ea"/>
                <a:cs typeface="Arial"/>
              </a:defRPr>
            </a:lvl1pPr>
          </a:lstStyle>
          <a:p>
            <a:r>
              <a:rPr lang="en-US" b="1"/>
              <a:t>MHHS Governance and Decision-Making Structure</a:t>
            </a:r>
          </a:p>
        </p:txBody>
      </p:sp>
      <p:sp>
        <p:nvSpPr>
          <p:cNvPr id="5" name="Rectangle 4">
            <a:extLst>
              <a:ext uri="{FF2B5EF4-FFF2-40B4-BE49-F238E27FC236}">
                <a16:creationId xmlns:a16="http://schemas.microsoft.com/office/drawing/2014/main" id="{3E64AAEF-B07A-62B1-C108-9A3B667152A2}"/>
              </a:ext>
            </a:extLst>
          </p:cNvPr>
          <p:cNvSpPr/>
          <p:nvPr/>
        </p:nvSpPr>
        <p:spPr>
          <a:xfrm>
            <a:off x="1149145" y="1393794"/>
            <a:ext cx="10178762" cy="1096404"/>
          </a:xfrm>
          <a:prstGeom prst="rect">
            <a:avLst/>
          </a:prstGeom>
          <a:noFill/>
          <a:ln w="38100">
            <a:solidFill>
              <a:srgbClr val="FF3B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DE4D85C9-C93C-8E30-45C1-15C22FDDC51C}"/>
              </a:ext>
            </a:extLst>
          </p:cNvPr>
          <p:cNvSpPr/>
          <p:nvPr/>
        </p:nvSpPr>
        <p:spPr>
          <a:xfrm>
            <a:off x="1149145" y="2905230"/>
            <a:ext cx="10178762" cy="645592"/>
          </a:xfrm>
          <a:prstGeom prst="rect">
            <a:avLst/>
          </a:prstGeom>
          <a:noFill/>
          <a:ln w="38100">
            <a:solidFill>
              <a:srgbClr val="FF3B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Content Placeholder 2">
            <a:extLst>
              <a:ext uri="{FF2B5EF4-FFF2-40B4-BE49-F238E27FC236}">
                <a16:creationId xmlns:a16="http://schemas.microsoft.com/office/drawing/2014/main" id="{9672701E-8F75-51BA-5800-867220180A56}"/>
              </a:ext>
            </a:extLst>
          </p:cNvPr>
          <p:cNvSpPr txBox="1">
            <a:spLocks/>
          </p:cNvSpPr>
          <p:nvPr/>
        </p:nvSpPr>
        <p:spPr>
          <a:xfrm>
            <a:off x="309798" y="875837"/>
            <a:ext cx="11572404" cy="376143"/>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1100">
                <a:solidFill>
                  <a:srgbClr val="000000"/>
                </a:solidFill>
              </a:rPr>
              <a:t>Each milestone tier in the Programme plan will have an accompanying governance group responsible to acceptance and sign-off. The governance group(s) will be responsible for the reporting, decision-making and change control.</a:t>
            </a:r>
          </a:p>
        </p:txBody>
      </p:sp>
      <p:sp>
        <p:nvSpPr>
          <p:cNvPr id="6" name="TextBox 5">
            <a:extLst>
              <a:ext uri="{FF2B5EF4-FFF2-40B4-BE49-F238E27FC236}">
                <a16:creationId xmlns:a16="http://schemas.microsoft.com/office/drawing/2014/main" id="{1BAF170D-4D0B-B582-025B-E3840799D95D}"/>
              </a:ext>
            </a:extLst>
          </p:cNvPr>
          <p:cNvSpPr txBox="1"/>
          <p:nvPr/>
        </p:nvSpPr>
        <p:spPr>
          <a:xfrm>
            <a:off x="11589239" y="1818885"/>
            <a:ext cx="585926" cy="246221"/>
          </a:xfrm>
          <a:prstGeom prst="rect">
            <a:avLst/>
          </a:prstGeom>
          <a:noFill/>
        </p:spPr>
        <p:txBody>
          <a:bodyPr wrap="square" rtlCol="0">
            <a:spAutoFit/>
          </a:bodyPr>
          <a:lstStyle/>
          <a:p>
            <a:r>
              <a:rPr lang="en-US" sz="1000" b="1">
                <a:solidFill>
                  <a:srgbClr val="FF0000"/>
                </a:solidFill>
              </a:rPr>
              <a:t>Tier 1</a:t>
            </a:r>
            <a:endParaRPr lang="en-GB" sz="1000" b="1">
              <a:solidFill>
                <a:srgbClr val="FF0000"/>
              </a:solidFill>
            </a:endParaRPr>
          </a:p>
        </p:txBody>
      </p:sp>
      <p:sp>
        <p:nvSpPr>
          <p:cNvPr id="95" name="TextBox 94">
            <a:extLst>
              <a:ext uri="{FF2B5EF4-FFF2-40B4-BE49-F238E27FC236}">
                <a16:creationId xmlns:a16="http://schemas.microsoft.com/office/drawing/2014/main" id="{581D0C7D-F253-1617-C262-A53A48059D7D}"/>
              </a:ext>
            </a:extLst>
          </p:cNvPr>
          <p:cNvSpPr txBox="1"/>
          <p:nvPr/>
        </p:nvSpPr>
        <p:spPr>
          <a:xfrm>
            <a:off x="11435848" y="3104915"/>
            <a:ext cx="756151" cy="246221"/>
          </a:xfrm>
          <a:prstGeom prst="rect">
            <a:avLst/>
          </a:prstGeom>
          <a:noFill/>
        </p:spPr>
        <p:txBody>
          <a:bodyPr wrap="square" rtlCol="0">
            <a:spAutoFit/>
          </a:bodyPr>
          <a:lstStyle/>
          <a:p>
            <a:r>
              <a:rPr lang="en-US" sz="1000" b="1">
                <a:solidFill>
                  <a:srgbClr val="FF0000"/>
                </a:solidFill>
              </a:rPr>
              <a:t>Tier 2 &amp; 3</a:t>
            </a:r>
            <a:endParaRPr lang="en-GB" sz="1000" b="1">
              <a:solidFill>
                <a:srgbClr val="FF0000"/>
              </a:solidFill>
            </a:endParaRPr>
          </a:p>
        </p:txBody>
      </p:sp>
      <p:sp>
        <p:nvSpPr>
          <p:cNvPr id="9" name="Footer Placeholder 4">
            <a:extLst>
              <a:ext uri="{FF2B5EF4-FFF2-40B4-BE49-F238E27FC236}">
                <a16:creationId xmlns:a16="http://schemas.microsoft.com/office/drawing/2014/main" id="{C31D8BB6-D280-21A1-2070-BE900AD6EFFC}"/>
              </a:ext>
            </a:extLst>
          </p:cNvPr>
          <p:cNvSpPr txBox="1">
            <a:spLocks/>
          </p:cNvSpPr>
          <p:nvPr/>
        </p:nvSpPr>
        <p:spPr>
          <a:xfrm>
            <a:off x="4038600" y="6337743"/>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1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Document Classification:     Public</a:t>
            </a:r>
            <a:endParaRPr lang="en-GB"/>
          </a:p>
        </p:txBody>
      </p:sp>
    </p:spTree>
    <p:extLst>
      <p:ext uri="{BB962C8B-B14F-4D97-AF65-F5344CB8AC3E}">
        <p14:creationId xmlns:p14="http://schemas.microsoft.com/office/powerpoint/2010/main" val="1910659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Content Placeholder 2">
            <a:extLst>
              <a:ext uri="{FF2B5EF4-FFF2-40B4-BE49-F238E27FC236}">
                <a16:creationId xmlns:a16="http://schemas.microsoft.com/office/drawing/2014/main" id="{BCB740B2-8EC0-064B-A724-F13B816CA06B}"/>
              </a:ext>
            </a:extLst>
          </p:cNvPr>
          <p:cNvSpPr>
            <a:spLocks noGrp="1"/>
          </p:cNvSpPr>
          <p:nvPr>
            <p:ph idx="1"/>
          </p:nvPr>
        </p:nvSpPr>
        <p:spPr>
          <a:xfrm>
            <a:off x="309798" y="718710"/>
            <a:ext cx="11572404" cy="514115"/>
          </a:xfrm>
        </p:spPr>
        <p:txBody>
          <a:bodyPr vert="horz" lIns="91440" tIns="45720" rIns="91440" bIns="45720" rtlCol="0" anchor="t">
            <a:normAutofit/>
          </a:bodyPr>
          <a:lstStyle/>
          <a:p>
            <a:pPr marL="0" indent="0">
              <a:buNone/>
            </a:pPr>
            <a:r>
              <a:rPr lang="en-GB" sz="1100">
                <a:solidFill>
                  <a:srgbClr val="000000"/>
                </a:solidFill>
              </a:rPr>
              <a:t>Within the Programme plan, each milestone will be assigned a unique reference code, this will be broken down into three distinctive parts </a:t>
            </a:r>
          </a:p>
        </p:txBody>
      </p:sp>
      <p:sp>
        <p:nvSpPr>
          <p:cNvPr id="42" name="Slide Number Placeholder 8">
            <a:extLst>
              <a:ext uri="{FF2B5EF4-FFF2-40B4-BE49-F238E27FC236}">
                <a16:creationId xmlns:a16="http://schemas.microsoft.com/office/drawing/2014/main" id="{715411EB-7549-2340-B49C-CE387A647560}"/>
              </a:ext>
            </a:extLst>
          </p:cNvPr>
          <p:cNvSpPr>
            <a:spLocks noGrp="1"/>
          </p:cNvSpPr>
          <p:nvPr>
            <p:ph type="sldNum" sz="quarter" idx="12"/>
          </p:nvPr>
        </p:nvSpPr>
        <p:spPr>
          <a:xfrm>
            <a:off x="8610600" y="6292182"/>
            <a:ext cx="3271602" cy="365125"/>
          </a:xfrm>
        </p:spPr>
        <p:txBody>
          <a:bodyPr/>
          <a:lstStyle/>
          <a:p>
            <a:fld id="{223C8A1D-C690-374A-BBAF-BE150B79E8D3}" type="slidenum">
              <a:rPr lang="en-GB" smtClean="0"/>
              <a:pPr/>
              <a:t>16</a:t>
            </a:fld>
            <a:endParaRPr lang="en-GB"/>
          </a:p>
        </p:txBody>
      </p:sp>
      <p:graphicFrame>
        <p:nvGraphicFramePr>
          <p:cNvPr id="20" name="Table 4">
            <a:extLst>
              <a:ext uri="{FF2B5EF4-FFF2-40B4-BE49-F238E27FC236}">
                <a16:creationId xmlns:a16="http://schemas.microsoft.com/office/drawing/2014/main" id="{14258974-50FA-DB4B-A5DF-C34D0D9EBB30}"/>
              </a:ext>
            </a:extLst>
          </p:cNvPr>
          <p:cNvGraphicFramePr>
            <a:graphicFrameLocks noGrp="1"/>
          </p:cNvGraphicFramePr>
          <p:nvPr>
            <p:extLst>
              <p:ext uri="{D42A27DB-BD31-4B8C-83A1-F6EECF244321}">
                <p14:modId xmlns:p14="http://schemas.microsoft.com/office/powerpoint/2010/main" val="3628445957"/>
              </p:ext>
            </p:extLst>
          </p:nvPr>
        </p:nvGraphicFramePr>
        <p:xfrm>
          <a:off x="8418265" y="2062885"/>
          <a:ext cx="3463937" cy="496786"/>
        </p:xfrm>
        <a:graphic>
          <a:graphicData uri="http://schemas.openxmlformats.org/drawingml/2006/table">
            <a:tbl>
              <a:tblPr firstRow="1" bandRow="1">
                <a:tableStyleId>{F5AB1C69-6EDB-4FF4-983F-18BD219EF322}</a:tableStyleId>
              </a:tblPr>
              <a:tblGrid>
                <a:gridCol w="865984">
                  <a:extLst>
                    <a:ext uri="{9D8B030D-6E8A-4147-A177-3AD203B41FA5}">
                      <a16:colId xmlns:a16="http://schemas.microsoft.com/office/drawing/2014/main" val="1898090517"/>
                    </a:ext>
                  </a:extLst>
                </a:gridCol>
                <a:gridCol w="2597953">
                  <a:extLst>
                    <a:ext uri="{9D8B030D-6E8A-4147-A177-3AD203B41FA5}">
                      <a16:colId xmlns:a16="http://schemas.microsoft.com/office/drawing/2014/main" val="2219891351"/>
                    </a:ext>
                  </a:extLst>
                </a:gridCol>
              </a:tblGrid>
              <a:tr h="184146">
                <a:tc>
                  <a:txBody>
                    <a:bodyPr/>
                    <a:lstStyle/>
                    <a:p>
                      <a:pPr algn="ctr"/>
                      <a:endParaRPr lang="en-US" sz="700" b="1">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700" b="1">
                          <a:solidFill>
                            <a:schemeClr val="bg1"/>
                          </a:solidFill>
                          <a:latin typeface="Arial" panose="020B0604020202020204" pitchFamily="34" charset="0"/>
                          <a:cs typeface="Arial" panose="020B0604020202020204" pitchFamily="34" charset="0"/>
                        </a:rPr>
                        <a:t>Numerical Identifier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4AC"/>
                    </a:solidFill>
                  </a:tcPr>
                </a:tc>
                <a:extLst>
                  <a:ext uri="{0D108BD9-81ED-4DB2-BD59-A6C34878D82A}">
                    <a16:rowId xmlns:a16="http://schemas.microsoft.com/office/drawing/2014/main" val="2664688380"/>
                  </a:ext>
                </a:extLst>
              </a:tr>
              <a:tr h="298666">
                <a:tc>
                  <a:txBody>
                    <a:bodyPr/>
                    <a:lstStyle/>
                    <a:p>
                      <a:pPr algn="ctr"/>
                      <a:r>
                        <a:rPr lang="en-US" sz="600">
                          <a:solidFill>
                            <a:schemeClr val="bg1"/>
                          </a:solidFill>
                          <a:latin typeface="Arial" panose="020B0604020202020204" pitchFamily="34" charset="0"/>
                          <a:cs typeface="Arial" panose="020B0604020202020204" pitchFamily="34" charset="0"/>
                        </a:rPr>
                        <a:t>Description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4AC"/>
                    </a:solidFill>
                  </a:tcPr>
                </a:tc>
                <a:tc>
                  <a:txBody>
                    <a:bodyPr/>
                    <a:lstStyle/>
                    <a:p>
                      <a:pPr algn="l"/>
                      <a:r>
                        <a:rPr lang="en-US" sz="600">
                          <a:latin typeface="Arial" panose="020B0604020202020204" pitchFamily="34" charset="0"/>
                          <a:cs typeface="Arial" panose="020B0604020202020204" pitchFamily="34" charset="0"/>
                        </a:rPr>
                        <a:t>Free text to identify the sequencing of activities within the relevant workstream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82337929"/>
                  </a:ext>
                </a:extLst>
              </a:tr>
            </a:tbl>
          </a:graphicData>
        </a:graphic>
      </p:graphicFrame>
      <p:sp>
        <p:nvSpPr>
          <p:cNvPr id="29" name="Text Placeholder 8">
            <a:extLst>
              <a:ext uri="{FF2B5EF4-FFF2-40B4-BE49-F238E27FC236}">
                <a16:creationId xmlns:a16="http://schemas.microsoft.com/office/drawing/2014/main" id="{6BBE94E3-14C6-1443-AA22-E61A1080C81D}"/>
              </a:ext>
            </a:extLst>
          </p:cNvPr>
          <p:cNvSpPr txBox="1">
            <a:spLocks/>
          </p:cNvSpPr>
          <p:nvPr/>
        </p:nvSpPr>
        <p:spPr>
          <a:xfrm>
            <a:off x="4472512" y="3251723"/>
            <a:ext cx="3376744" cy="480131"/>
          </a:xfrm>
          <a:prstGeom prst="rect">
            <a:avLst/>
          </a:prstGeom>
          <a:solidFill>
            <a:srgbClr val="00B4AC">
              <a:alpha val="63137"/>
            </a:srgbClr>
          </a:solidFill>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a:solidFill>
                  <a:schemeClr val="bg1"/>
                </a:solidFill>
              </a:rPr>
              <a:t>T 2 – T E – 1 2 3 4 </a:t>
            </a:r>
          </a:p>
        </p:txBody>
      </p:sp>
      <p:cxnSp>
        <p:nvCxnSpPr>
          <p:cNvPr id="5" name="Straight Arrow Connector 4">
            <a:extLst>
              <a:ext uri="{FF2B5EF4-FFF2-40B4-BE49-F238E27FC236}">
                <a16:creationId xmlns:a16="http://schemas.microsoft.com/office/drawing/2014/main" id="{225CB0E0-863D-AA42-963E-DC48F52EAAA6}"/>
              </a:ext>
            </a:extLst>
          </p:cNvPr>
          <p:cNvCxnSpPr>
            <a:cxnSpLocks/>
            <a:stCxn id="2" idx="2"/>
            <a:endCxn id="29" idx="1"/>
          </p:cNvCxnSpPr>
          <p:nvPr/>
        </p:nvCxnSpPr>
        <p:spPr>
          <a:xfrm>
            <a:off x="2836385" y="2743603"/>
            <a:ext cx="1636127" cy="74818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0" name="Straight Arrow Connector 39">
            <a:extLst>
              <a:ext uri="{FF2B5EF4-FFF2-40B4-BE49-F238E27FC236}">
                <a16:creationId xmlns:a16="http://schemas.microsoft.com/office/drawing/2014/main" id="{ADC0D9A6-B948-1A44-A821-1AB409C2B195}"/>
              </a:ext>
            </a:extLst>
          </p:cNvPr>
          <p:cNvCxnSpPr>
            <a:cxnSpLocks/>
            <a:stCxn id="16" idx="0"/>
            <a:endCxn id="22" idx="2"/>
          </p:cNvCxnSpPr>
          <p:nvPr/>
        </p:nvCxnSpPr>
        <p:spPr>
          <a:xfrm flipV="1">
            <a:off x="5877809" y="3699321"/>
            <a:ext cx="4" cy="50811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9" name="Title 6">
            <a:extLst>
              <a:ext uri="{FF2B5EF4-FFF2-40B4-BE49-F238E27FC236}">
                <a16:creationId xmlns:a16="http://schemas.microsoft.com/office/drawing/2014/main" id="{0165BF0E-B9B7-024F-9277-47F26065D5CF}"/>
              </a:ext>
            </a:extLst>
          </p:cNvPr>
          <p:cNvSpPr>
            <a:spLocks noGrp="1"/>
          </p:cNvSpPr>
          <p:nvPr>
            <p:ph type="title"/>
          </p:nvPr>
        </p:nvSpPr>
        <p:spPr/>
        <p:txBody>
          <a:bodyPr/>
          <a:lstStyle/>
          <a:p>
            <a:r>
              <a:rPr lang="en-US" b="1"/>
              <a:t>Milestone Naming Convention</a:t>
            </a:r>
          </a:p>
        </p:txBody>
      </p:sp>
      <p:sp>
        <p:nvSpPr>
          <p:cNvPr id="22" name="Rounded Rectangle 21">
            <a:extLst>
              <a:ext uri="{FF2B5EF4-FFF2-40B4-BE49-F238E27FC236}">
                <a16:creationId xmlns:a16="http://schemas.microsoft.com/office/drawing/2014/main" id="{3BF24F8B-BDD2-C64F-A803-B201B903488D}"/>
              </a:ext>
            </a:extLst>
          </p:cNvPr>
          <p:cNvSpPr/>
          <p:nvPr/>
        </p:nvSpPr>
        <p:spPr>
          <a:xfrm>
            <a:off x="5569341" y="3267321"/>
            <a:ext cx="616944" cy="432000"/>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D117C05F-EE50-5048-94D6-4D18B4A28331}"/>
              </a:ext>
            </a:extLst>
          </p:cNvPr>
          <p:cNvSpPr/>
          <p:nvPr/>
        </p:nvSpPr>
        <p:spPr>
          <a:xfrm>
            <a:off x="6462127" y="3267321"/>
            <a:ext cx="1249936" cy="432000"/>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a:extLst>
              <a:ext uri="{FF2B5EF4-FFF2-40B4-BE49-F238E27FC236}">
                <a16:creationId xmlns:a16="http://schemas.microsoft.com/office/drawing/2014/main" id="{5490B363-E404-4C41-8689-DB28A6EC59E6}"/>
              </a:ext>
            </a:extLst>
          </p:cNvPr>
          <p:cNvCxnSpPr>
            <a:cxnSpLocks/>
            <a:stCxn id="20" idx="1"/>
            <a:endCxn id="23" idx="0"/>
          </p:cNvCxnSpPr>
          <p:nvPr/>
        </p:nvCxnSpPr>
        <p:spPr>
          <a:xfrm flipH="1">
            <a:off x="7087095" y="2311278"/>
            <a:ext cx="1331170" cy="95604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aphicFrame>
        <p:nvGraphicFramePr>
          <p:cNvPr id="16" name="Table 4">
            <a:extLst>
              <a:ext uri="{FF2B5EF4-FFF2-40B4-BE49-F238E27FC236}">
                <a16:creationId xmlns:a16="http://schemas.microsoft.com/office/drawing/2014/main" id="{88F98807-8D31-3D4F-9A0C-6F7C41B74614}"/>
              </a:ext>
            </a:extLst>
          </p:cNvPr>
          <p:cNvGraphicFramePr>
            <a:graphicFrameLocks noGrp="1"/>
          </p:cNvGraphicFramePr>
          <p:nvPr>
            <p:extLst>
              <p:ext uri="{D42A27DB-BD31-4B8C-83A1-F6EECF244321}">
                <p14:modId xmlns:p14="http://schemas.microsoft.com/office/powerpoint/2010/main" val="2108332530"/>
              </p:ext>
            </p:extLst>
          </p:nvPr>
        </p:nvGraphicFramePr>
        <p:xfrm>
          <a:off x="4189437" y="4207436"/>
          <a:ext cx="3376744" cy="2078754"/>
        </p:xfrm>
        <a:graphic>
          <a:graphicData uri="http://schemas.openxmlformats.org/drawingml/2006/table">
            <a:tbl>
              <a:tblPr firstRow="1" bandRow="1">
                <a:tableStyleId>{F5AB1C69-6EDB-4FF4-983F-18BD219EF322}</a:tableStyleId>
              </a:tblPr>
              <a:tblGrid>
                <a:gridCol w="1560887">
                  <a:extLst>
                    <a:ext uri="{9D8B030D-6E8A-4147-A177-3AD203B41FA5}">
                      <a16:colId xmlns:a16="http://schemas.microsoft.com/office/drawing/2014/main" val="735489259"/>
                    </a:ext>
                  </a:extLst>
                </a:gridCol>
                <a:gridCol w="1815857">
                  <a:extLst>
                    <a:ext uri="{9D8B030D-6E8A-4147-A177-3AD203B41FA5}">
                      <a16:colId xmlns:a16="http://schemas.microsoft.com/office/drawing/2014/main" val="2012111576"/>
                    </a:ext>
                  </a:extLst>
                </a:gridCol>
              </a:tblGrid>
              <a:tr h="186946">
                <a:tc gridSpan="2">
                  <a:txBody>
                    <a:bodyPr/>
                    <a:lstStyle/>
                    <a:p>
                      <a:pPr algn="ctr"/>
                      <a:r>
                        <a:rPr lang="en-US" sz="700" b="1">
                          <a:solidFill>
                            <a:schemeClr val="bg1"/>
                          </a:solidFill>
                          <a:latin typeface="Arial"/>
                          <a:cs typeface="Arial"/>
                        </a:rPr>
                        <a:t>Workstream Reference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sz="800">
                        <a:solidFill>
                          <a:schemeClr val="bg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956712619"/>
                  </a:ext>
                </a:extLst>
              </a:tr>
              <a:tr h="186946">
                <a:tc>
                  <a:txBody>
                    <a:bodyPr/>
                    <a:lstStyle/>
                    <a:p>
                      <a:pPr algn="ctr"/>
                      <a:r>
                        <a:rPr lang="en-US" sz="700">
                          <a:solidFill>
                            <a:schemeClr val="bg1"/>
                          </a:solidFill>
                        </a:rPr>
                        <a:t>Workstream (unique identifier)</a:t>
                      </a:r>
                      <a:endParaRPr lang="en-US" sz="700">
                        <a:solidFill>
                          <a:schemeClr val="bg1"/>
                        </a:solidFill>
                        <a:latin typeface="Arial" panose="020B0604020202020204" pitchFamily="34" charset="0"/>
                        <a:cs typeface="Arial" panose="020B0604020202020204" pitchFamily="34" charset="0"/>
                      </a:endParaRPr>
                    </a:p>
                  </a:txBody>
                  <a:tcPr anchor="ctr">
                    <a:lnT w="12700" cap="flat" cmpd="sng" algn="ctr">
                      <a:solidFill>
                        <a:schemeClr val="bg1"/>
                      </a:solidFill>
                      <a:prstDash val="solid"/>
                      <a:round/>
                      <a:headEnd type="none" w="med" len="med"/>
                      <a:tailEnd type="none" w="med" len="med"/>
                    </a:lnT>
                    <a:solidFill>
                      <a:schemeClr val="accent3"/>
                    </a:solidFill>
                  </a:tcPr>
                </a:tc>
                <a:tc>
                  <a:txBody>
                    <a:bodyPr/>
                    <a:lstStyle/>
                    <a:p>
                      <a:pPr algn="ctr"/>
                      <a:r>
                        <a:rPr lang="en-US" sz="700">
                          <a:solidFill>
                            <a:schemeClr val="bg1"/>
                          </a:solidFill>
                        </a:rPr>
                        <a:t>Description</a:t>
                      </a:r>
                      <a:endParaRPr lang="en-US" sz="700">
                        <a:solidFill>
                          <a:schemeClr val="bg1"/>
                        </a:solidFill>
                        <a:latin typeface="Arial" panose="020B0604020202020204" pitchFamily="34" charset="0"/>
                        <a:cs typeface="Arial" panose="020B0604020202020204" pitchFamily="34" charset="0"/>
                      </a:endParaRPr>
                    </a:p>
                  </a:txBody>
                  <a:tcPr anchor="ctr">
                    <a:lnT w="12700" cap="flat" cmpd="sng" algn="ctr">
                      <a:solidFill>
                        <a:schemeClr val="bg1"/>
                      </a:solidFill>
                      <a:prstDash val="solid"/>
                      <a:round/>
                      <a:headEnd type="none" w="med" len="med"/>
                      <a:tailEnd type="none" w="med" len="med"/>
                    </a:lnT>
                    <a:solidFill>
                      <a:schemeClr val="accent3"/>
                    </a:solidFill>
                  </a:tcPr>
                </a:tc>
                <a:extLst>
                  <a:ext uri="{0D108BD9-81ED-4DB2-BD59-A6C34878D82A}">
                    <a16:rowId xmlns:a16="http://schemas.microsoft.com/office/drawing/2014/main" val="1985980539"/>
                  </a:ext>
                </a:extLst>
              </a:tr>
              <a:tr h="186946">
                <a:tc>
                  <a:txBody>
                    <a:bodyPr/>
                    <a:lstStyle/>
                    <a:p>
                      <a:pPr algn="ctr"/>
                      <a:r>
                        <a:rPr lang="en-US" sz="600">
                          <a:latin typeface="Arial"/>
                          <a:cs typeface="Arial"/>
                        </a:rPr>
                        <a:t>BC</a:t>
                      </a:r>
                    </a:p>
                  </a:txBody>
                  <a:tcPr anchor="ctr"/>
                </a:tc>
                <a:tc>
                  <a:txBody>
                    <a:bodyPr/>
                    <a:lstStyle/>
                    <a:p>
                      <a:pPr algn="ctr"/>
                      <a:r>
                        <a:rPr lang="en-US" sz="600">
                          <a:latin typeface="Arial"/>
                          <a:cs typeface="Arial"/>
                        </a:rPr>
                        <a:t>Business Change</a:t>
                      </a:r>
                    </a:p>
                  </a:txBody>
                  <a:tcPr anchor="ctr"/>
                </a:tc>
                <a:extLst>
                  <a:ext uri="{0D108BD9-81ED-4DB2-BD59-A6C34878D82A}">
                    <a16:rowId xmlns:a16="http://schemas.microsoft.com/office/drawing/2014/main" val="1798295469"/>
                  </a:ext>
                </a:extLst>
              </a:tr>
              <a:tr h="186946">
                <a:tc>
                  <a:txBody>
                    <a:bodyPr/>
                    <a:lstStyle/>
                    <a:p>
                      <a:pPr algn="ctr"/>
                      <a:r>
                        <a:rPr lang="en-US" sz="600">
                          <a:latin typeface="Arial"/>
                          <a:cs typeface="Arial"/>
                        </a:rPr>
                        <a:t>CP</a:t>
                      </a:r>
                    </a:p>
                  </a:txBody>
                  <a:tcPr anchor="ctr"/>
                </a:tc>
                <a:tc>
                  <a:txBody>
                    <a:bodyPr/>
                    <a:lstStyle/>
                    <a:p>
                      <a:pPr algn="ctr"/>
                      <a:r>
                        <a:rPr lang="en-US" sz="600">
                          <a:latin typeface="Arial"/>
                          <a:cs typeface="Arial"/>
                        </a:rPr>
                        <a:t>Control Point</a:t>
                      </a:r>
                    </a:p>
                  </a:txBody>
                  <a:tcPr anchor="ctr"/>
                </a:tc>
                <a:extLst>
                  <a:ext uri="{0D108BD9-81ED-4DB2-BD59-A6C34878D82A}">
                    <a16:rowId xmlns:a16="http://schemas.microsoft.com/office/drawing/2014/main" val="48985122"/>
                  </a:ext>
                </a:extLst>
              </a:tr>
              <a:tr h="186946">
                <a:tc>
                  <a:txBody>
                    <a:bodyPr/>
                    <a:lstStyle/>
                    <a:p>
                      <a:pPr algn="ctr"/>
                      <a:r>
                        <a:rPr lang="en-US" sz="600">
                          <a:latin typeface="Arial"/>
                          <a:cs typeface="Arial"/>
                        </a:rPr>
                        <a:t>DB</a:t>
                      </a:r>
                    </a:p>
                  </a:txBody>
                  <a:tcPr anchor="ctr"/>
                </a:tc>
                <a:tc>
                  <a:txBody>
                    <a:bodyPr/>
                    <a:lstStyle/>
                    <a:p>
                      <a:pPr algn="ctr"/>
                      <a:r>
                        <a:rPr lang="en-US" sz="600">
                          <a:latin typeface="Arial"/>
                          <a:cs typeface="Arial"/>
                        </a:rPr>
                        <a:t>Design and Build</a:t>
                      </a:r>
                    </a:p>
                  </a:txBody>
                  <a:tcPr anchor="ctr"/>
                </a:tc>
                <a:extLst>
                  <a:ext uri="{0D108BD9-81ED-4DB2-BD59-A6C34878D82A}">
                    <a16:rowId xmlns:a16="http://schemas.microsoft.com/office/drawing/2014/main" val="2982337929"/>
                  </a:ext>
                </a:extLst>
              </a:tr>
              <a:tr h="186946">
                <a:tc>
                  <a:txBody>
                    <a:bodyPr/>
                    <a:lstStyle/>
                    <a:p>
                      <a:pPr algn="ctr"/>
                      <a:r>
                        <a:rPr lang="en-US" sz="600">
                          <a:latin typeface="Arial"/>
                          <a:cs typeface="Arial"/>
                        </a:rPr>
                        <a:t>EC</a:t>
                      </a:r>
                    </a:p>
                  </a:txBody>
                  <a:tcPr anchor="ctr"/>
                </a:tc>
                <a:tc>
                  <a:txBody>
                    <a:bodyPr/>
                    <a:lstStyle/>
                    <a:p>
                      <a:pPr algn="ctr"/>
                      <a:r>
                        <a:rPr lang="en-US" sz="600">
                          <a:latin typeface="Arial"/>
                          <a:cs typeface="Arial"/>
                        </a:rPr>
                        <a:t>Engagement and Communication</a:t>
                      </a:r>
                    </a:p>
                  </a:txBody>
                  <a:tcPr anchor="ctr"/>
                </a:tc>
                <a:extLst>
                  <a:ext uri="{0D108BD9-81ED-4DB2-BD59-A6C34878D82A}">
                    <a16:rowId xmlns:a16="http://schemas.microsoft.com/office/drawing/2014/main" val="1304808770"/>
                  </a:ext>
                </a:extLst>
              </a:tr>
              <a:tr h="186946">
                <a:tc>
                  <a:txBody>
                    <a:bodyPr/>
                    <a:lstStyle/>
                    <a:p>
                      <a:pPr algn="ctr"/>
                      <a:r>
                        <a:rPr lang="en-US" sz="600">
                          <a:latin typeface="Arial"/>
                          <a:cs typeface="Arial"/>
                        </a:rPr>
                        <a:t>MT</a:t>
                      </a:r>
                    </a:p>
                  </a:txBody>
                  <a:tcPr anchor="ctr"/>
                </a:tc>
                <a:tc>
                  <a:txBody>
                    <a:bodyPr/>
                    <a:lstStyle/>
                    <a:p>
                      <a:pPr algn="ctr"/>
                      <a:r>
                        <a:rPr lang="en-US" sz="600">
                          <a:latin typeface="Arial"/>
                          <a:cs typeface="Arial"/>
                        </a:rPr>
                        <a:t>Migration and Transition</a:t>
                      </a:r>
                    </a:p>
                  </a:txBody>
                  <a:tcPr anchor="ctr"/>
                </a:tc>
                <a:extLst>
                  <a:ext uri="{0D108BD9-81ED-4DB2-BD59-A6C34878D82A}">
                    <a16:rowId xmlns:a16="http://schemas.microsoft.com/office/drawing/2014/main" val="3750186610"/>
                  </a:ext>
                </a:extLst>
              </a:tr>
              <a:tr h="186946">
                <a:tc>
                  <a:txBody>
                    <a:bodyPr/>
                    <a:lstStyle/>
                    <a:p>
                      <a:pPr algn="ctr"/>
                      <a:r>
                        <a:rPr lang="en-US" sz="600">
                          <a:latin typeface="Arial"/>
                          <a:cs typeface="Arial"/>
                        </a:rPr>
                        <a:t>PM</a:t>
                      </a:r>
                    </a:p>
                  </a:txBody>
                  <a:tcPr anchor="ctr"/>
                </a:tc>
                <a:tc>
                  <a:txBody>
                    <a:bodyPr/>
                    <a:lstStyle/>
                    <a:p>
                      <a:pPr algn="ctr"/>
                      <a:r>
                        <a:rPr lang="en-US" sz="600">
                          <a:latin typeface="Arial"/>
                          <a:cs typeface="Arial"/>
                        </a:rPr>
                        <a:t>Programme Management </a:t>
                      </a:r>
                    </a:p>
                  </a:txBody>
                  <a:tcPr anchor="ctr"/>
                </a:tc>
                <a:extLst>
                  <a:ext uri="{0D108BD9-81ED-4DB2-BD59-A6C34878D82A}">
                    <a16:rowId xmlns:a16="http://schemas.microsoft.com/office/drawing/2014/main" val="1601833173"/>
                  </a:ext>
                </a:extLst>
              </a:tr>
              <a:tr h="186946">
                <a:tc>
                  <a:txBody>
                    <a:bodyPr/>
                    <a:lstStyle/>
                    <a:p>
                      <a:pPr algn="ctr"/>
                      <a:r>
                        <a:rPr lang="en-US" sz="600">
                          <a:latin typeface="Arial"/>
                          <a:cs typeface="Arial"/>
                        </a:rPr>
                        <a:t>RA</a:t>
                      </a:r>
                    </a:p>
                  </a:txBody>
                  <a:tcPr anchor="ctr"/>
                </a:tc>
                <a:tc>
                  <a:txBody>
                    <a:bodyPr/>
                    <a:lstStyle/>
                    <a:p>
                      <a:pPr algn="ctr"/>
                      <a:r>
                        <a:rPr lang="en-US" sz="600">
                          <a:latin typeface="Arial"/>
                          <a:cs typeface="Arial"/>
                        </a:rPr>
                        <a:t>Readiness Assessment </a:t>
                      </a:r>
                    </a:p>
                  </a:txBody>
                  <a:tcPr anchor="ctr"/>
                </a:tc>
                <a:extLst>
                  <a:ext uri="{0D108BD9-81ED-4DB2-BD59-A6C34878D82A}">
                    <a16:rowId xmlns:a16="http://schemas.microsoft.com/office/drawing/2014/main" val="2977072789"/>
                  </a:ext>
                </a:extLst>
              </a:tr>
              <a:tr h="186946">
                <a:tc>
                  <a:txBody>
                    <a:bodyPr/>
                    <a:lstStyle/>
                    <a:p>
                      <a:pPr algn="ctr"/>
                      <a:r>
                        <a:rPr lang="en-US" sz="600">
                          <a:latin typeface="Arial"/>
                          <a:cs typeface="Arial"/>
                        </a:rPr>
                        <a:t>RE</a:t>
                      </a:r>
                    </a:p>
                  </a:txBody>
                  <a:tcPr anchor="ctr"/>
                </a:tc>
                <a:tc>
                  <a:txBody>
                    <a:bodyPr/>
                    <a:lstStyle/>
                    <a:p>
                      <a:pPr algn="ctr"/>
                      <a:r>
                        <a:rPr lang="en-US" sz="600">
                          <a:latin typeface="Arial"/>
                          <a:cs typeface="Arial"/>
                        </a:rPr>
                        <a:t>Regulatory</a:t>
                      </a:r>
                    </a:p>
                  </a:txBody>
                  <a:tcPr anchor="ctr"/>
                </a:tc>
                <a:extLst>
                  <a:ext uri="{0D108BD9-81ED-4DB2-BD59-A6C34878D82A}">
                    <a16:rowId xmlns:a16="http://schemas.microsoft.com/office/drawing/2014/main" val="2712280450"/>
                  </a:ext>
                </a:extLst>
              </a:tr>
              <a:tr h="186946">
                <a:tc>
                  <a:txBody>
                    <a:bodyPr/>
                    <a:lstStyle/>
                    <a:p>
                      <a:pPr algn="ctr"/>
                      <a:r>
                        <a:rPr lang="en-US" sz="600">
                          <a:latin typeface="Arial"/>
                          <a:cs typeface="Arial"/>
                        </a:rPr>
                        <a:t>TE</a:t>
                      </a:r>
                    </a:p>
                  </a:txBody>
                  <a:tcPr anchor="ctr"/>
                </a:tc>
                <a:tc>
                  <a:txBody>
                    <a:bodyPr/>
                    <a:lstStyle/>
                    <a:p>
                      <a:pPr algn="ctr"/>
                      <a:r>
                        <a:rPr lang="en-US" sz="600">
                          <a:latin typeface="Arial"/>
                          <a:cs typeface="Arial"/>
                        </a:rPr>
                        <a:t>Testing</a:t>
                      </a:r>
                    </a:p>
                  </a:txBody>
                  <a:tcPr anchor="ctr"/>
                </a:tc>
                <a:extLst>
                  <a:ext uri="{0D108BD9-81ED-4DB2-BD59-A6C34878D82A}">
                    <a16:rowId xmlns:a16="http://schemas.microsoft.com/office/drawing/2014/main" val="2811516528"/>
                  </a:ext>
                </a:extLst>
              </a:tr>
            </a:tbl>
          </a:graphicData>
        </a:graphic>
      </p:graphicFrame>
      <p:sp>
        <p:nvSpPr>
          <p:cNvPr id="18" name="Rounded Rectangle 17">
            <a:extLst>
              <a:ext uri="{FF2B5EF4-FFF2-40B4-BE49-F238E27FC236}">
                <a16:creationId xmlns:a16="http://schemas.microsoft.com/office/drawing/2014/main" id="{055B2A93-A183-3A48-90D5-AED8759FA817}"/>
              </a:ext>
            </a:extLst>
          </p:cNvPr>
          <p:cNvSpPr/>
          <p:nvPr/>
        </p:nvSpPr>
        <p:spPr>
          <a:xfrm>
            <a:off x="4643442" y="3267321"/>
            <a:ext cx="616944" cy="432000"/>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3F45F1E6-B363-6C40-FC3B-E81BEC9FD12D}"/>
              </a:ext>
            </a:extLst>
          </p:cNvPr>
          <p:cNvPicPr>
            <a:picLocks noChangeAspect="1"/>
          </p:cNvPicPr>
          <p:nvPr/>
        </p:nvPicPr>
        <p:blipFill>
          <a:blip r:embed="rId3"/>
          <a:stretch>
            <a:fillRect/>
          </a:stretch>
        </p:blipFill>
        <p:spPr>
          <a:xfrm>
            <a:off x="266193" y="1041378"/>
            <a:ext cx="5140383" cy="1702225"/>
          </a:xfrm>
          <a:prstGeom prst="rect">
            <a:avLst/>
          </a:prstGeom>
        </p:spPr>
      </p:pic>
      <p:sp>
        <p:nvSpPr>
          <p:cNvPr id="17" name="Footer Placeholder 4">
            <a:extLst>
              <a:ext uri="{FF2B5EF4-FFF2-40B4-BE49-F238E27FC236}">
                <a16:creationId xmlns:a16="http://schemas.microsoft.com/office/drawing/2014/main" id="{A7C2A51A-5BC6-D0C6-5B4B-7AB1A5EA6B3C}"/>
              </a:ext>
            </a:extLst>
          </p:cNvPr>
          <p:cNvSpPr txBox="1">
            <a:spLocks/>
          </p:cNvSpPr>
          <p:nvPr/>
        </p:nvSpPr>
        <p:spPr>
          <a:xfrm>
            <a:off x="4038600" y="6337743"/>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1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Document Classification:     Public</a:t>
            </a:r>
            <a:endParaRPr lang="en-GB"/>
          </a:p>
        </p:txBody>
      </p:sp>
    </p:spTree>
    <p:extLst>
      <p:ext uri="{BB962C8B-B14F-4D97-AF65-F5344CB8AC3E}">
        <p14:creationId xmlns:p14="http://schemas.microsoft.com/office/powerpoint/2010/main" val="1405287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03E45-3275-2C41-8D84-ED001350120D}"/>
              </a:ext>
            </a:extLst>
          </p:cNvPr>
          <p:cNvSpPr>
            <a:spLocks noGrp="1"/>
          </p:cNvSpPr>
          <p:nvPr>
            <p:ph type="ctrTitle"/>
          </p:nvPr>
        </p:nvSpPr>
        <p:spPr>
          <a:xfrm>
            <a:off x="271698" y="1313568"/>
            <a:ext cx="5810944" cy="632580"/>
          </a:xfrm>
        </p:spPr>
        <p:txBody>
          <a:bodyPr>
            <a:normAutofit fontScale="90000"/>
          </a:bodyPr>
          <a:lstStyle/>
          <a:p>
            <a:r>
              <a:rPr lang="en-US"/>
              <a:t>5. Overview of the Plan</a:t>
            </a:r>
            <a:br>
              <a:rPr lang="en-US"/>
            </a:br>
            <a:r>
              <a:rPr lang="en-US"/>
              <a:t>(Working Draft)</a:t>
            </a:r>
          </a:p>
        </p:txBody>
      </p:sp>
    </p:spTree>
    <p:extLst>
      <p:ext uri="{BB962C8B-B14F-4D97-AF65-F5344CB8AC3E}">
        <p14:creationId xmlns:p14="http://schemas.microsoft.com/office/powerpoint/2010/main" val="3990730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B5B5A-EEB9-3EEA-8BDE-A7D61F323A22}"/>
              </a:ext>
            </a:extLst>
          </p:cNvPr>
          <p:cNvSpPr>
            <a:spLocks noGrp="1"/>
          </p:cNvSpPr>
          <p:nvPr>
            <p:ph type="title"/>
          </p:nvPr>
        </p:nvSpPr>
        <p:spPr/>
        <p:txBody>
          <a:bodyPr/>
          <a:lstStyle/>
          <a:p>
            <a:r>
              <a:rPr lang="en-US" b="1"/>
              <a:t>PoaP – Overall Programme</a:t>
            </a:r>
            <a:endParaRPr lang="en-GB" b="1"/>
          </a:p>
        </p:txBody>
      </p:sp>
      <p:sp>
        <p:nvSpPr>
          <p:cNvPr id="4" name="Slide Number Placeholder 3">
            <a:extLst>
              <a:ext uri="{FF2B5EF4-FFF2-40B4-BE49-F238E27FC236}">
                <a16:creationId xmlns:a16="http://schemas.microsoft.com/office/drawing/2014/main" id="{0064C0FD-5A30-8CD1-C363-3BDA60903CC1}"/>
              </a:ext>
            </a:extLst>
          </p:cNvPr>
          <p:cNvSpPr>
            <a:spLocks noGrp="1"/>
          </p:cNvSpPr>
          <p:nvPr>
            <p:ph type="sldNum" sz="quarter" idx="12"/>
          </p:nvPr>
        </p:nvSpPr>
        <p:spPr/>
        <p:txBody>
          <a:bodyPr/>
          <a:lstStyle/>
          <a:p>
            <a:fld id="{223C8A1D-C690-374A-BBAF-BE150B79E8D3}" type="slidenum">
              <a:rPr lang="en-GB" smtClean="0"/>
              <a:t>18</a:t>
            </a:fld>
            <a:endParaRPr lang="en-GB"/>
          </a:p>
        </p:txBody>
      </p:sp>
      <p:sp>
        <p:nvSpPr>
          <p:cNvPr id="92" name="OTLSHAPE_SLT_9cc698edc509494f89ef20727f62be85_Duration">
            <a:extLst>
              <a:ext uri="{FF2B5EF4-FFF2-40B4-BE49-F238E27FC236}">
                <a16:creationId xmlns:a16="http://schemas.microsoft.com/office/drawing/2014/main" id="{DE08962B-0917-4E51-60CC-B96BB9314B53}"/>
              </a:ext>
            </a:extLst>
          </p:cNvPr>
          <p:cNvSpPr txBox="1"/>
          <p:nvPr>
            <p:custDataLst>
              <p:tags r:id="rId1"/>
            </p:custDataLst>
          </p:nvPr>
        </p:nvSpPr>
        <p:spPr>
          <a:xfrm>
            <a:off x="7021311" y="6400366"/>
            <a:ext cx="584200" cy="155025"/>
          </a:xfrm>
          <a:prstGeom prst="rect">
            <a:avLst/>
          </a:prstGeom>
          <a:noFill/>
        </p:spPr>
        <p:txBody>
          <a:bodyPr vert="horz" wrap="square" lIns="0" tIns="0" rIns="0" bIns="0" rtlCol="0" anchor="ctr" anchorCtr="0">
            <a:spAutoFit/>
          </a:bodyPr>
          <a:lstStyle/>
          <a:p>
            <a:pPr algn="r"/>
            <a:r>
              <a:rPr lang="en-GB" sz="1000" spc="-4">
                <a:solidFill>
                  <a:schemeClr val="lt1"/>
                </a:solidFill>
                <a:latin typeface="Calibri" panose="020F0502020204030204" pitchFamily="34" charset="0"/>
              </a:rPr>
              <a:t>2.9 months</a:t>
            </a:r>
          </a:p>
        </p:txBody>
      </p:sp>
      <p:sp>
        <p:nvSpPr>
          <p:cNvPr id="94" name="OTLSHAPE_SLT_5c94a84b77324a3aa598a3553858cd12_Duration">
            <a:extLst>
              <a:ext uri="{FF2B5EF4-FFF2-40B4-BE49-F238E27FC236}">
                <a16:creationId xmlns:a16="http://schemas.microsoft.com/office/drawing/2014/main" id="{2064F6D4-5EDE-0A51-4A1F-9AA275809754}"/>
              </a:ext>
            </a:extLst>
          </p:cNvPr>
          <p:cNvSpPr txBox="1"/>
          <p:nvPr>
            <p:custDataLst>
              <p:tags r:id="rId2"/>
            </p:custDataLst>
          </p:nvPr>
        </p:nvSpPr>
        <p:spPr>
          <a:xfrm>
            <a:off x="7674745" y="6409232"/>
            <a:ext cx="495300" cy="155025"/>
          </a:xfrm>
          <a:prstGeom prst="rect">
            <a:avLst/>
          </a:prstGeom>
          <a:noFill/>
        </p:spPr>
        <p:txBody>
          <a:bodyPr vert="horz" wrap="square" lIns="0" tIns="0" rIns="0" bIns="0" rtlCol="0" anchor="ctr" anchorCtr="0">
            <a:spAutoFit/>
          </a:bodyPr>
          <a:lstStyle/>
          <a:p>
            <a:pPr algn="r"/>
            <a:r>
              <a:rPr lang="en-GB" sz="1000" spc="-6">
                <a:solidFill>
                  <a:schemeClr val="lt1"/>
                </a:solidFill>
                <a:latin typeface="Calibri" panose="020F0502020204030204" pitchFamily="34" charset="0"/>
              </a:rPr>
              <a:t>0 months</a:t>
            </a:r>
          </a:p>
        </p:txBody>
      </p:sp>
      <p:sp>
        <p:nvSpPr>
          <p:cNvPr id="136" name="TextBox 135">
            <a:extLst>
              <a:ext uri="{FF2B5EF4-FFF2-40B4-BE49-F238E27FC236}">
                <a16:creationId xmlns:a16="http://schemas.microsoft.com/office/drawing/2014/main" id="{88A4093F-ECEA-BAE3-A093-5B73189283C8}"/>
              </a:ext>
            </a:extLst>
          </p:cNvPr>
          <p:cNvSpPr txBox="1"/>
          <p:nvPr/>
        </p:nvSpPr>
        <p:spPr>
          <a:xfrm>
            <a:off x="11124867" y="504542"/>
            <a:ext cx="248786" cy="369332"/>
          </a:xfrm>
          <a:prstGeom prst="rect">
            <a:avLst/>
          </a:prstGeom>
          <a:noFill/>
        </p:spPr>
        <p:txBody>
          <a:bodyPr wrap="none" rtlCol="0">
            <a:spAutoFit/>
          </a:bodyPr>
          <a:lstStyle/>
          <a:p>
            <a:r>
              <a:rPr lang="en-GB"/>
              <a:t>.</a:t>
            </a:r>
          </a:p>
        </p:txBody>
      </p:sp>
      <p:sp>
        <p:nvSpPr>
          <p:cNvPr id="13" name="TextBox 12">
            <a:extLst>
              <a:ext uri="{FF2B5EF4-FFF2-40B4-BE49-F238E27FC236}">
                <a16:creationId xmlns:a16="http://schemas.microsoft.com/office/drawing/2014/main" id="{53BD1641-5534-CBC2-100E-1CEFEC767408}"/>
              </a:ext>
            </a:extLst>
          </p:cNvPr>
          <p:cNvSpPr txBox="1"/>
          <p:nvPr/>
        </p:nvSpPr>
        <p:spPr>
          <a:xfrm>
            <a:off x="4017148" y="59980"/>
            <a:ext cx="8125926" cy="856645"/>
          </a:xfrm>
          <a:prstGeom prst="rect">
            <a:avLst/>
          </a:prstGeom>
          <a:solidFill>
            <a:schemeClr val="bg1"/>
          </a:solidFill>
        </p:spPr>
        <p:txBody>
          <a:bodyPr wrap="square" rtlCol="0">
            <a:spAutoFit/>
          </a:bodyPr>
          <a:lstStyle/>
          <a:p>
            <a:pPr>
              <a:spcAft>
                <a:spcPts val="100"/>
              </a:spcAft>
              <a:tabLst>
                <a:tab pos="2971800" algn="ctr"/>
                <a:tab pos="5943600" algn="r"/>
              </a:tabLst>
            </a:pPr>
            <a:r>
              <a:rPr lang="en-US" sz="800" b="0" i="1">
                <a:solidFill>
                  <a:srgbClr val="663300"/>
                </a:solidFill>
                <a:effectLst/>
                <a:latin typeface="Arial" panose="020B0604020202020204" pitchFamily="34" charset="0"/>
                <a:ea typeface="Arial" panose="020B0604020202020204" pitchFamily="34" charset="0"/>
                <a:cs typeface="Times New Roman" panose="02020603050405020304" pitchFamily="18" charset="0"/>
              </a:rPr>
              <a:t>This draft is a working plan based on information available to MHHSP at the time of drafting. It has not been approved by Ofgem. It is an imperative to challenge and validate all assumptions in the draft with the aim of securing the earliest possible robust implementation date.</a:t>
            </a:r>
          </a:p>
          <a:p>
            <a:pPr>
              <a:spcAft>
                <a:spcPts val="100"/>
              </a:spcAft>
              <a:tabLst>
                <a:tab pos="2971800" algn="ctr"/>
                <a:tab pos="5943600" algn="r"/>
              </a:tabLst>
            </a:pPr>
            <a:r>
              <a:rPr lang="en-US" sz="800" b="0" i="1">
                <a:solidFill>
                  <a:srgbClr val="663300"/>
                </a:solidFill>
                <a:effectLst/>
                <a:latin typeface="Arial" panose="020B0604020202020204" pitchFamily="34" charset="0"/>
                <a:ea typeface="Arial" panose="020B0604020202020204" pitchFamily="34" charset="0"/>
                <a:cs typeface="Times New Roman" panose="02020603050405020304" pitchFamily="18" charset="0"/>
              </a:rPr>
              <a:t>The plan review process is designed to arrive at a credible, robust, and achievable plan that sees MHHS implemented as early as possible and preferably no later than the date set out in the existing Transition Timetable, which all programme parties are currently required to operate in accordance with.</a:t>
            </a:r>
          </a:p>
          <a:p>
            <a:pPr>
              <a:spcAft>
                <a:spcPts val="100"/>
              </a:spcAft>
              <a:tabLst>
                <a:tab pos="2971800" algn="ctr"/>
                <a:tab pos="5943600" algn="r"/>
              </a:tabLst>
            </a:pPr>
            <a:r>
              <a:rPr lang="en-US" sz="800" b="0" i="1">
                <a:solidFill>
                  <a:srgbClr val="663300"/>
                </a:solidFill>
                <a:effectLst/>
                <a:latin typeface="Arial" panose="020B0604020202020204" pitchFamily="34" charset="0"/>
                <a:ea typeface="Arial" panose="020B0604020202020204" pitchFamily="34" charset="0"/>
                <a:cs typeface="Times New Roman" panose="02020603050405020304" pitchFamily="18" charset="0"/>
              </a:rPr>
              <a:t>The programme looks forward to working with parties to challenge and identify opportunities to shorten the overall timelines in this plan in order to secure a swift introduction of MHHS and to allow the generation of the benefits that MHHS will bring, in particular for customers and in supporting broader activity to drive towards net zero.</a:t>
            </a:r>
            <a:endParaRPr lang="en-GB" sz="800" b="1">
              <a:effectLst/>
              <a:latin typeface="Arial" panose="020B0604020202020204" pitchFamily="34" charset="0"/>
              <a:ea typeface="Arial" panose="020B0604020202020204" pitchFamily="34" charset="0"/>
              <a:cs typeface="Times New Roman" panose="02020603050405020304" pitchFamily="18" charset="0"/>
            </a:endParaRPr>
          </a:p>
        </p:txBody>
      </p:sp>
      <p:sp>
        <p:nvSpPr>
          <p:cNvPr id="9" name="Footer Placeholder 4">
            <a:extLst>
              <a:ext uri="{FF2B5EF4-FFF2-40B4-BE49-F238E27FC236}">
                <a16:creationId xmlns:a16="http://schemas.microsoft.com/office/drawing/2014/main" id="{5A98FCAC-8D13-A328-162B-94D06F9EEC2D}"/>
              </a:ext>
            </a:extLst>
          </p:cNvPr>
          <p:cNvSpPr txBox="1">
            <a:spLocks/>
          </p:cNvSpPr>
          <p:nvPr/>
        </p:nvSpPr>
        <p:spPr>
          <a:xfrm>
            <a:off x="4038600" y="6337743"/>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1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Document Classification:     Public</a:t>
            </a:r>
            <a:endParaRPr lang="en-GB"/>
          </a:p>
        </p:txBody>
      </p:sp>
      <p:sp>
        <p:nvSpPr>
          <p:cNvPr id="34" name="TextBox 33">
            <a:extLst>
              <a:ext uri="{FF2B5EF4-FFF2-40B4-BE49-F238E27FC236}">
                <a16:creationId xmlns:a16="http://schemas.microsoft.com/office/drawing/2014/main" id="{DAAEFA9A-C97B-677A-F1E9-AA6C0BD38931}"/>
              </a:ext>
            </a:extLst>
          </p:cNvPr>
          <p:cNvSpPr txBox="1"/>
          <p:nvPr/>
        </p:nvSpPr>
        <p:spPr>
          <a:xfrm rot="18936299">
            <a:off x="2520732" y="3048025"/>
            <a:ext cx="6749043" cy="1107996"/>
          </a:xfrm>
          <a:prstGeom prst="rect">
            <a:avLst/>
          </a:prstGeom>
          <a:noFill/>
        </p:spPr>
        <p:txBody>
          <a:bodyPr wrap="square" rtlCol="0">
            <a:spAutoFit/>
          </a:bodyPr>
          <a:lstStyle/>
          <a:p>
            <a:pPr algn="ctr"/>
            <a:r>
              <a:rPr lang="en-US" sz="6600">
                <a:solidFill>
                  <a:srgbClr val="FFC000"/>
                </a:solidFill>
              </a:rPr>
              <a:t>Working Draft</a:t>
            </a:r>
            <a:endParaRPr lang="en-GB" sz="6600">
              <a:solidFill>
                <a:srgbClr val="FFC000"/>
              </a:solidFill>
            </a:endParaRPr>
          </a:p>
        </p:txBody>
      </p:sp>
      <p:sp>
        <p:nvSpPr>
          <p:cNvPr id="35" name="Arrow: Pentagon 34">
            <a:extLst>
              <a:ext uri="{FF2B5EF4-FFF2-40B4-BE49-F238E27FC236}">
                <a16:creationId xmlns:a16="http://schemas.microsoft.com/office/drawing/2014/main" id="{7987BCDE-A0A8-7FBC-7FB5-D7EB551A08A1}"/>
              </a:ext>
            </a:extLst>
          </p:cNvPr>
          <p:cNvSpPr/>
          <p:nvPr/>
        </p:nvSpPr>
        <p:spPr>
          <a:xfrm>
            <a:off x="1826395" y="6075650"/>
            <a:ext cx="2737686" cy="239887"/>
          </a:xfrm>
          <a:prstGeom prst="homePlate">
            <a:avLst/>
          </a:prstGeom>
          <a:solidFill>
            <a:srgbClr val="CC9900"/>
          </a:solidFill>
          <a:ln>
            <a:noFill/>
          </a:ln>
          <a:scene3d>
            <a:camera prst="orthographicFront"/>
            <a:lightRig rig="threePt" dir="t">
              <a:rot lat="0" lon="0" rev="6600000"/>
            </a:lightRig>
          </a:scene3d>
          <a:sp3d extrusionH="95250" contourW="31750" prstMaterial="matte">
            <a:bevelT w="101600" h="101600"/>
            <a:bevelB w="101600" h="101600"/>
            <a:extrusionClr>
              <a:schemeClr val="accent3">
                <a:lumMod val="75000"/>
              </a:schemeClr>
            </a:extrusionClr>
            <a:contourClr>
              <a:srgbClr val="CC99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bg1"/>
                </a:solidFill>
              </a:rPr>
              <a:t>System Design &amp; Build</a:t>
            </a:r>
          </a:p>
        </p:txBody>
      </p:sp>
      <p:sp>
        <p:nvSpPr>
          <p:cNvPr id="36" name="Arrow: Pentagon 35">
            <a:extLst>
              <a:ext uri="{FF2B5EF4-FFF2-40B4-BE49-F238E27FC236}">
                <a16:creationId xmlns:a16="http://schemas.microsoft.com/office/drawing/2014/main" id="{8D93913E-CFBB-65A2-FFBA-0D899AB63299}"/>
              </a:ext>
            </a:extLst>
          </p:cNvPr>
          <p:cNvSpPr/>
          <p:nvPr/>
        </p:nvSpPr>
        <p:spPr>
          <a:xfrm>
            <a:off x="4572763" y="6081388"/>
            <a:ext cx="2543530" cy="239887"/>
          </a:xfrm>
          <a:prstGeom prst="homePlate">
            <a:avLst/>
          </a:prstGeom>
          <a:solidFill>
            <a:srgbClr val="CC9900"/>
          </a:solidFill>
          <a:ln>
            <a:noFill/>
          </a:ln>
          <a:scene3d>
            <a:camera prst="orthographicFront"/>
            <a:lightRig rig="threePt" dir="t">
              <a:rot lat="0" lon="0" rev="6600000"/>
            </a:lightRig>
          </a:scene3d>
          <a:sp3d extrusionH="95250" contourW="31750" prstMaterial="matte">
            <a:bevelT w="101600" h="101600"/>
            <a:bevelB w="101600" h="101600"/>
            <a:extrusionClr>
              <a:schemeClr val="accent3">
                <a:lumMod val="75000"/>
              </a:schemeClr>
            </a:extrusionClr>
            <a:contourClr>
              <a:srgbClr val="CC99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bg1"/>
                </a:solidFill>
              </a:rPr>
              <a:t>Integration Testing</a:t>
            </a:r>
          </a:p>
        </p:txBody>
      </p:sp>
      <p:sp>
        <p:nvSpPr>
          <p:cNvPr id="38" name="Arrow: Pentagon 37">
            <a:extLst>
              <a:ext uri="{FF2B5EF4-FFF2-40B4-BE49-F238E27FC236}">
                <a16:creationId xmlns:a16="http://schemas.microsoft.com/office/drawing/2014/main" id="{1B2F733C-97DE-9039-336D-4C8D4066B34C}"/>
              </a:ext>
            </a:extLst>
          </p:cNvPr>
          <p:cNvSpPr/>
          <p:nvPr/>
        </p:nvSpPr>
        <p:spPr>
          <a:xfrm>
            <a:off x="7138161" y="6075176"/>
            <a:ext cx="1704203" cy="239762"/>
          </a:xfrm>
          <a:prstGeom prst="homePlate">
            <a:avLst/>
          </a:prstGeom>
          <a:solidFill>
            <a:srgbClr val="CC9900"/>
          </a:solidFill>
          <a:ln>
            <a:noFill/>
          </a:ln>
          <a:scene3d>
            <a:camera prst="orthographicFront"/>
            <a:lightRig rig="threePt" dir="t">
              <a:rot lat="0" lon="0" rev="6600000"/>
            </a:lightRig>
          </a:scene3d>
          <a:sp3d extrusionH="95250" contourW="31750" prstMaterial="matte">
            <a:bevelT w="101600" h="101600"/>
            <a:bevelB w="101600" h="101600"/>
            <a:extrusionClr>
              <a:schemeClr val="accent3">
                <a:lumMod val="75000"/>
              </a:schemeClr>
            </a:extrusionClr>
            <a:contourClr>
              <a:srgbClr val="CC99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bg1"/>
                </a:solidFill>
              </a:rPr>
              <a:t>Qualification Testing</a:t>
            </a:r>
          </a:p>
        </p:txBody>
      </p:sp>
      <p:sp>
        <p:nvSpPr>
          <p:cNvPr id="39" name="Arrow: Pentagon 38">
            <a:extLst>
              <a:ext uri="{FF2B5EF4-FFF2-40B4-BE49-F238E27FC236}">
                <a16:creationId xmlns:a16="http://schemas.microsoft.com/office/drawing/2014/main" id="{16D26C7E-30F3-A2DA-5529-34F5FD270837}"/>
              </a:ext>
            </a:extLst>
          </p:cNvPr>
          <p:cNvSpPr/>
          <p:nvPr/>
        </p:nvSpPr>
        <p:spPr>
          <a:xfrm>
            <a:off x="8842366" y="6065379"/>
            <a:ext cx="2178781" cy="239762"/>
          </a:xfrm>
          <a:prstGeom prst="homePlate">
            <a:avLst/>
          </a:prstGeom>
          <a:solidFill>
            <a:srgbClr val="CC9900"/>
          </a:solidFill>
          <a:ln>
            <a:noFill/>
          </a:ln>
          <a:scene3d>
            <a:camera prst="orthographicFront"/>
            <a:lightRig rig="threePt" dir="t">
              <a:rot lat="0" lon="0" rev="6600000"/>
            </a:lightRig>
          </a:scene3d>
          <a:sp3d extrusionH="95250" contourW="31750" prstMaterial="matte">
            <a:bevelT w="101600" h="101600"/>
            <a:bevelB w="101600" h="101600"/>
            <a:extrusionClr>
              <a:schemeClr val="accent3">
                <a:lumMod val="75000"/>
              </a:schemeClr>
            </a:extrusionClr>
            <a:contourClr>
              <a:srgbClr val="CC99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bg1"/>
                </a:solidFill>
              </a:rPr>
              <a:t>Migration Period</a:t>
            </a:r>
          </a:p>
        </p:txBody>
      </p:sp>
      <p:pic>
        <p:nvPicPr>
          <p:cNvPr id="40" name="Picture 39">
            <a:extLst>
              <a:ext uri="{FF2B5EF4-FFF2-40B4-BE49-F238E27FC236}">
                <a16:creationId xmlns:a16="http://schemas.microsoft.com/office/drawing/2014/main" id="{7AE41838-9B2D-3B2D-D79C-31320B811006}"/>
              </a:ext>
            </a:extLst>
          </p:cNvPr>
          <p:cNvPicPr>
            <a:picLocks noChangeAspect="1"/>
          </p:cNvPicPr>
          <p:nvPr/>
        </p:nvPicPr>
        <p:blipFill>
          <a:blip r:embed="rId4"/>
          <a:stretch>
            <a:fillRect/>
          </a:stretch>
        </p:blipFill>
        <p:spPr>
          <a:xfrm>
            <a:off x="898403" y="900118"/>
            <a:ext cx="10698639" cy="4851806"/>
          </a:xfrm>
          <a:prstGeom prst="rect">
            <a:avLst/>
          </a:prstGeom>
        </p:spPr>
      </p:pic>
      <p:sp>
        <p:nvSpPr>
          <p:cNvPr id="41" name="TextBox 40">
            <a:extLst>
              <a:ext uri="{FF2B5EF4-FFF2-40B4-BE49-F238E27FC236}">
                <a16:creationId xmlns:a16="http://schemas.microsoft.com/office/drawing/2014/main" id="{4490AC2F-AFFD-79D8-90F2-BA48532ECB33}"/>
              </a:ext>
            </a:extLst>
          </p:cNvPr>
          <p:cNvSpPr txBox="1"/>
          <p:nvPr/>
        </p:nvSpPr>
        <p:spPr>
          <a:xfrm>
            <a:off x="669348" y="1242877"/>
            <a:ext cx="1177211" cy="338554"/>
          </a:xfrm>
          <a:prstGeom prst="rect">
            <a:avLst/>
          </a:prstGeom>
          <a:noFill/>
        </p:spPr>
        <p:txBody>
          <a:bodyPr wrap="square" rtlCol="0">
            <a:spAutoFit/>
          </a:bodyPr>
          <a:lstStyle/>
          <a:p>
            <a:pPr algn="ctr"/>
            <a:r>
              <a:rPr lang="en-US" sz="800" b="1"/>
              <a:t>M5 and M3 dates subject to CR009</a:t>
            </a:r>
            <a:endParaRPr lang="en-GB" sz="800" b="1"/>
          </a:p>
        </p:txBody>
      </p:sp>
      <p:sp>
        <p:nvSpPr>
          <p:cNvPr id="42" name="Diamond 41">
            <a:extLst>
              <a:ext uri="{FF2B5EF4-FFF2-40B4-BE49-F238E27FC236}">
                <a16:creationId xmlns:a16="http://schemas.microsoft.com/office/drawing/2014/main" id="{C3A5CC13-50F9-9195-3E6C-D8F6178CC12F}"/>
              </a:ext>
            </a:extLst>
          </p:cNvPr>
          <p:cNvSpPr/>
          <p:nvPr/>
        </p:nvSpPr>
        <p:spPr>
          <a:xfrm>
            <a:off x="1742057" y="5838976"/>
            <a:ext cx="168676" cy="155359"/>
          </a:xfrm>
          <a:prstGeom prst="diamond">
            <a:avLst/>
          </a:prstGeom>
          <a:solidFill>
            <a:srgbClr val="CC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F95255FE-A1F5-474C-8399-260D1ADD19CD}"/>
              </a:ext>
            </a:extLst>
          </p:cNvPr>
          <p:cNvSpPr txBox="1"/>
          <p:nvPr/>
        </p:nvSpPr>
        <p:spPr>
          <a:xfrm>
            <a:off x="1170855" y="5745500"/>
            <a:ext cx="625875" cy="338554"/>
          </a:xfrm>
          <a:prstGeom prst="rect">
            <a:avLst/>
          </a:prstGeom>
          <a:noFill/>
        </p:spPr>
        <p:txBody>
          <a:bodyPr wrap="square" rtlCol="0">
            <a:spAutoFit/>
          </a:bodyPr>
          <a:lstStyle/>
          <a:p>
            <a:pPr algn="ctr"/>
            <a:r>
              <a:rPr lang="en-US" sz="800" b="1"/>
              <a:t>Control Point 1</a:t>
            </a:r>
            <a:endParaRPr lang="en-GB" sz="800" b="1"/>
          </a:p>
        </p:txBody>
      </p:sp>
      <p:sp>
        <p:nvSpPr>
          <p:cNvPr id="44" name="Diamond 43">
            <a:extLst>
              <a:ext uri="{FF2B5EF4-FFF2-40B4-BE49-F238E27FC236}">
                <a16:creationId xmlns:a16="http://schemas.microsoft.com/office/drawing/2014/main" id="{32EF8EE0-3328-F5A9-EFE9-776A4284F75B}"/>
              </a:ext>
            </a:extLst>
          </p:cNvPr>
          <p:cNvSpPr/>
          <p:nvPr/>
        </p:nvSpPr>
        <p:spPr>
          <a:xfrm>
            <a:off x="4475015" y="5840855"/>
            <a:ext cx="168676" cy="155359"/>
          </a:xfrm>
          <a:prstGeom prst="diamond">
            <a:avLst/>
          </a:prstGeom>
          <a:solidFill>
            <a:srgbClr val="CC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Box 44">
            <a:extLst>
              <a:ext uri="{FF2B5EF4-FFF2-40B4-BE49-F238E27FC236}">
                <a16:creationId xmlns:a16="http://schemas.microsoft.com/office/drawing/2014/main" id="{E98BCA3E-35E3-AD10-9FD2-738C1BE91E9A}"/>
              </a:ext>
            </a:extLst>
          </p:cNvPr>
          <p:cNvSpPr txBox="1"/>
          <p:nvPr/>
        </p:nvSpPr>
        <p:spPr>
          <a:xfrm>
            <a:off x="3903813" y="5747379"/>
            <a:ext cx="625875" cy="338554"/>
          </a:xfrm>
          <a:prstGeom prst="rect">
            <a:avLst/>
          </a:prstGeom>
          <a:noFill/>
        </p:spPr>
        <p:txBody>
          <a:bodyPr wrap="square" rtlCol="0">
            <a:spAutoFit/>
          </a:bodyPr>
          <a:lstStyle/>
          <a:p>
            <a:pPr algn="ctr"/>
            <a:r>
              <a:rPr lang="en-US" sz="800" b="1"/>
              <a:t>Control Point 2</a:t>
            </a:r>
            <a:endParaRPr lang="en-GB" sz="800" b="1"/>
          </a:p>
        </p:txBody>
      </p:sp>
      <p:sp>
        <p:nvSpPr>
          <p:cNvPr id="46" name="Diamond 45">
            <a:extLst>
              <a:ext uri="{FF2B5EF4-FFF2-40B4-BE49-F238E27FC236}">
                <a16:creationId xmlns:a16="http://schemas.microsoft.com/office/drawing/2014/main" id="{2732B5A1-DCE4-8583-5FA0-9AFBF8D53727}"/>
              </a:ext>
            </a:extLst>
          </p:cNvPr>
          <p:cNvSpPr/>
          <p:nvPr/>
        </p:nvSpPr>
        <p:spPr>
          <a:xfrm>
            <a:off x="7019991" y="5838976"/>
            <a:ext cx="168676" cy="155359"/>
          </a:xfrm>
          <a:prstGeom prst="diamond">
            <a:avLst/>
          </a:prstGeom>
          <a:solidFill>
            <a:srgbClr val="CC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a:extLst>
              <a:ext uri="{FF2B5EF4-FFF2-40B4-BE49-F238E27FC236}">
                <a16:creationId xmlns:a16="http://schemas.microsoft.com/office/drawing/2014/main" id="{5F455219-8DDA-49C1-2DA9-4F1E1D39F7CF}"/>
              </a:ext>
            </a:extLst>
          </p:cNvPr>
          <p:cNvSpPr txBox="1"/>
          <p:nvPr/>
        </p:nvSpPr>
        <p:spPr>
          <a:xfrm>
            <a:off x="6448789" y="5745500"/>
            <a:ext cx="625875" cy="338554"/>
          </a:xfrm>
          <a:prstGeom prst="rect">
            <a:avLst/>
          </a:prstGeom>
          <a:noFill/>
        </p:spPr>
        <p:txBody>
          <a:bodyPr wrap="square" rtlCol="0">
            <a:spAutoFit/>
          </a:bodyPr>
          <a:lstStyle/>
          <a:p>
            <a:pPr algn="ctr"/>
            <a:r>
              <a:rPr lang="en-US" sz="800" b="1"/>
              <a:t>Control Point 3</a:t>
            </a:r>
            <a:endParaRPr lang="en-GB" sz="800" b="1"/>
          </a:p>
        </p:txBody>
      </p:sp>
      <p:sp>
        <p:nvSpPr>
          <p:cNvPr id="48" name="Diamond 47">
            <a:extLst>
              <a:ext uri="{FF2B5EF4-FFF2-40B4-BE49-F238E27FC236}">
                <a16:creationId xmlns:a16="http://schemas.microsoft.com/office/drawing/2014/main" id="{5AE0BD28-2E9B-5FA5-BB99-D7B168C02B94}"/>
              </a:ext>
            </a:extLst>
          </p:cNvPr>
          <p:cNvSpPr/>
          <p:nvPr/>
        </p:nvSpPr>
        <p:spPr>
          <a:xfrm>
            <a:off x="8720400" y="5849088"/>
            <a:ext cx="168676" cy="155359"/>
          </a:xfrm>
          <a:prstGeom prst="diamond">
            <a:avLst/>
          </a:prstGeom>
          <a:solidFill>
            <a:srgbClr val="CC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a:extLst>
              <a:ext uri="{FF2B5EF4-FFF2-40B4-BE49-F238E27FC236}">
                <a16:creationId xmlns:a16="http://schemas.microsoft.com/office/drawing/2014/main" id="{C7179F04-5919-B9E6-DF4C-17CA2043184E}"/>
              </a:ext>
            </a:extLst>
          </p:cNvPr>
          <p:cNvSpPr txBox="1"/>
          <p:nvPr/>
        </p:nvSpPr>
        <p:spPr>
          <a:xfrm>
            <a:off x="8149198" y="5755612"/>
            <a:ext cx="625875" cy="338554"/>
          </a:xfrm>
          <a:prstGeom prst="rect">
            <a:avLst/>
          </a:prstGeom>
          <a:noFill/>
        </p:spPr>
        <p:txBody>
          <a:bodyPr wrap="square" rtlCol="0">
            <a:spAutoFit/>
          </a:bodyPr>
          <a:lstStyle/>
          <a:p>
            <a:pPr algn="ctr"/>
            <a:r>
              <a:rPr lang="en-US" sz="800" b="1"/>
              <a:t>Control Point 4</a:t>
            </a:r>
            <a:endParaRPr lang="en-GB" sz="800" b="1"/>
          </a:p>
        </p:txBody>
      </p:sp>
      <p:grpSp>
        <p:nvGrpSpPr>
          <p:cNvPr id="50" name="Group 49">
            <a:extLst>
              <a:ext uri="{FF2B5EF4-FFF2-40B4-BE49-F238E27FC236}">
                <a16:creationId xmlns:a16="http://schemas.microsoft.com/office/drawing/2014/main" id="{E54747C1-B12B-39B6-445F-B266F44D8E4C}"/>
              </a:ext>
            </a:extLst>
          </p:cNvPr>
          <p:cNvGrpSpPr/>
          <p:nvPr/>
        </p:nvGrpSpPr>
        <p:grpSpPr>
          <a:xfrm>
            <a:off x="2058977" y="2210063"/>
            <a:ext cx="8769043" cy="2463491"/>
            <a:chOff x="2058977" y="2210063"/>
            <a:chExt cx="8769043" cy="2463491"/>
          </a:xfrm>
        </p:grpSpPr>
        <p:cxnSp>
          <p:nvCxnSpPr>
            <p:cNvPr id="51" name="Connector: Elbow 50">
              <a:extLst>
                <a:ext uri="{FF2B5EF4-FFF2-40B4-BE49-F238E27FC236}">
                  <a16:creationId xmlns:a16="http://schemas.microsoft.com/office/drawing/2014/main" id="{5F2CB53F-43A8-5FAD-BA68-F799AB92535A}"/>
                </a:ext>
              </a:extLst>
            </p:cNvPr>
            <p:cNvCxnSpPr>
              <a:cxnSpLocks/>
            </p:cNvCxnSpPr>
            <p:nvPr/>
          </p:nvCxnSpPr>
          <p:spPr>
            <a:xfrm>
              <a:off x="2058977" y="2210063"/>
              <a:ext cx="2584714" cy="174997"/>
            </a:xfrm>
            <a:prstGeom prst="bentConnector3">
              <a:avLst>
                <a:gd name="adj1" fmla="val 20519"/>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Connector: Elbow 53">
              <a:extLst>
                <a:ext uri="{FF2B5EF4-FFF2-40B4-BE49-F238E27FC236}">
                  <a16:creationId xmlns:a16="http://schemas.microsoft.com/office/drawing/2014/main" id="{837CD599-EADF-813F-4B2D-6EF7EF95F268}"/>
                </a:ext>
              </a:extLst>
            </p:cNvPr>
            <p:cNvCxnSpPr>
              <a:cxnSpLocks/>
            </p:cNvCxnSpPr>
            <p:nvPr/>
          </p:nvCxnSpPr>
          <p:spPr>
            <a:xfrm>
              <a:off x="4643691" y="2787549"/>
              <a:ext cx="3436420" cy="163689"/>
            </a:xfrm>
            <a:prstGeom prst="bentConnector3">
              <a:avLst>
                <a:gd name="adj1" fmla="val 61641"/>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 name="Connector: Elbow 54">
              <a:extLst>
                <a:ext uri="{FF2B5EF4-FFF2-40B4-BE49-F238E27FC236}">
                  <a16:creationId xmlns:a16="http://schemas.microsoft.com/office/drawing/2014/main" id="{627BA81B-6130-90B5-9053-6FD779EC7291}"/>
                </a:ext>
              </a:extLst>
            </p:cNvPr>
            <p:cNvCxnSpPr>
              <a:cxnSpLocks/>
            </p:cNvCxnSpPr>
            <p:nvPr/>
          </p:nvCxnSpPr>
          <p:spPr>
            <a:xfrm>
              <a:off x="8061751" y="4301778"/>
              <a:ext cx="2766269" cy="371776"/>
            </a:xfrm>
            <a:prstGeom prst="bentConnector3">
              <a:avLst>
                <a:gd name="adj1" fmla="val 22729"/>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6" name="Connector: Elbow 55">
              <a:extLst>
                <a:ext uri="{FF2B5EF4-FFF2-40B4-BE49-F238E27FC236}">
                  <a16:creationId xmlns:a16="http://schemas.microsoft.com/office/drawing/2014/main" id="{BBCA6CAE-BFA1-FF2F-8C0A-AC3CDB5863AF}"/>
                </a:ext>
              </a:extLst>
            </p:cNvPr>
            <p:cNvCxnSpPr>
              <a:cxnSpLocks/>
            </p:cNvCxnSpPr>
            <p:nvPr/>
          </p:nvCxnSpPr>
          <p:spPr>
            <a:xfrm rot="16200000" flipH="1">
              <a:off x="7382601" y="3659615"/>
              <a:ext cx="1358300" cy="3"/>
            </a:xfrm>
            <a:prstGeom prst="bentConnector3">
              <a:avLst>
                <a:gd name="adj1" fmla="val 50000"/>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57" name="Connector: Elbow 56">
            <a:extLst>
              <a:ext uri="{FF2B5EF4-FFF2-40B4-BE49-F238E27FC236}">
                <a16:creationId xmlns:a16="http://schemas.microsoft.com/office/drawing/2014/main" id="{D3657D8A-52A6-F9D2-44B9-E8B59A49704D}"/>
              </a:ext>
            </a:extLst>
          </p:cNvPr>
          <p:cNvCxnSpPr>
            <a:cxnSpLocks/>
          </p:cNvCxnSpPr>
          <p:nvPr/>
        </p:nvCxnSpPr>
        <p:spPr>
          <a:xfrm>
            <a:off x="4838700" y="3602023"/>
            <a:ext cx="3223049" cy="209413"/>
          </a:xfrm>
          <a:prstGeom prst="bentConnector3">
            <a:avLst>
              <a:gd name="adj1" fmla="val 69623"/>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8" name="Connector: Elbow 57">
            <a:extLst>
              <a:ext uri="{FF2B5EF4-FFF2-40B4-BE49-F238E27FC236}">
                <a16:creationId xmlns:a16="http://schemas.microsoft.com/office/drawing/2014/main" id="{CA6CC31C-CBC4-9637-6D27-73D61A331443}"/>
              </a:ext>
            </a:extLst>
          </p:cNvPr>
          <p:cNvCxnSpPr>
            <a:cxnSpLocks/>
          </p:cNvCxnSpPr>
          <p:nvPr/>
        </p:nvCxnSpPr>
        <p:spPr>
          <a:xfrm>
            <a:off x="2076486" y="3265814"/>
            <a:ext cx="2762214" cy="163186"/>
          </a:xfrm>
          <a:prstGeom prst="bentConnector3">
            <a:avLst>
              <a:gd name="adj1" fmla="val 18275"/>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11D59AE-98B9-D231-4174-D4972240BEC6}"/>
              </a:ext>
            </a:extLst>
          </p:cNvPr>
          <p:cNvCxnSpPr/>
          <p:nvPr/>
        </p:nvCxnSpPr>
        <p:spPr>
          <a:xfrm>
            <a:off x="4643691" y="2377440"/>
            <a:ext cx="0" cy="406421"/>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3DDD0FF8-DC78-E57E-2AE2-313B96BAA9F9}"/>
              </a:ext>
            </a:extLst>
          </p:cNvPr>
          <p:cNvCxnSpPr>
            <a:cxnSpLocks/>
          </p:cNvCxnSpPr>
          <p:nvPr/>
        </p:nvCxnSpPr>
        <p:spPr>
          <a:xfrm>
            <a:off x="4838700" y="3411523"/>
            <a:ext cx="0" cy="19050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1" name="Connector: Elbow 60">
            <a:extLst>
              <a:ext uri="{FF2B5EF4-FFF2-40B4-BE49-F238E27FC236}">
                <a16:creationId xmlns:a16="http://schemas.microsoft.com/office/drawing/2014/main" id="{7A4DD6A1-5182-AF33-8DCF-649C176A37F2}"/>
              </a:ext>
            </a:extLst>
          </p:cNvPr>
          <p:cNvCxnSpPr>
            <a:cxnSpLocks/>
          </p:cNvCxnSpPr>
          <p:nvPr/>
        </p:nvCxnSpPr>
        <p:spPr>
          <a:xfrm flipV="1">
            <a:off x="8556065" y="4674229"/>
            <a:ext cx="944402" cy="864382"/>
          </a:xfrm>
          <a:prstGeom prst="bentConnector3">
            <a:avLst>
              <a:gd name="adj1" fmla="val 13691"/>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2" name="Connector: Elbow 61">
            <a:extLst>
              <a:ext uri="{FF2B5EF4-FFF2-40B4-BE49-F238E27FC236}">
                <a16:creationId xmlns:a16="http://schemas.microsoft.com/office/drawing/2014/main" id="{6A0E5B34-BEF5-B77C-4BAE-ADEAD93F7925}"/>
              </a:ext>
            </a:extLst>
          </p:cNvPr>
          <p:cNvCxnSpPr>
            <a:cxnSpLocks/>
          </p:cNvCxnSpPr>
          <p:nvPr/>
        </p:nvCxnSpPr>
        <p:spPr>
          <a:xfrm>
            <a:off x="7784522" y="5368353"/>
            <a:ext cx="771543" cy="166487"/>
          </a:xfrm>
          <a:prstGeom prst="bentConnector3">
            <a:avLst>
              <a:gd name="adj1" fmla="val 11482"/>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855D1CF9-9774-B6A4-47C3-F30FBF2D9D03}"/>
              </a:ext>
            </a:extLst>
          </p:cNvPr>
          <p:cNvSpPr txBox="1"/>
          <p:nvPr/>
        </p:nvSpPr>
        <p:spPr>
          <a:xfrm>
            <a:off x="10410159" y="5752599"/>
            <a:ext cx="625875" cy="338554"/>
          </a:xfrm>
          <a:prstGeom prst="rect">
            <a:avLst/>
          </a:prstGeom>
          <a:noFill/>
        </p:spPr>
        <p:txBody>
          <a:bodyPr wrap="square" rtlCol="0">
            <a:spAutoFit/>
          </a:bodyPr>
          <a:lstStyle/>
          <a:p>
            <a:pPr algn="ctr"/>
            <a:r>
              <a:rPr lang="en-US" sz="800" b="1"/>
              <a:t>Control Point 5</a:t>
            </a:r>
            <a:endParaRPr lang="en-GB" sz="800" b="1"/>
          </a:p>
        </p:txBody>
      </p:sp>
      <p:sp>
        <p:nvSpPr>
          <p:cNvPr id="65" name="Diamond 64">
            <a:extLst>
              <a:ext uri="{FF2B5EF4-FFF2-40B4-BE49-F238E27FC236}">
                <a16:creationId xmlns:a16="http://schemas.microsoft.com/office/drawing/2014/main" id="{AAE8363C-7C91-C6E2-27D4-AD5B905E169D}"/>
              </a:ext>
            </a:extLst>
          </p:cNvPr>
          <p:cNvSpPr/>
          <p:nvPr/>
        </p:nvSpPr>
        <p:spPr>
          <a:xfrm>
            <a:off x="10956191" y="5858811"/>
            <a:ext cx="168676" cy="155359"/>
          </a:xfrm>
          <a:prstGeom prst="diamond">
            <a:avLst/>
          </a:prstGeom>
          <a:solidFill>
            <a:srgbClr val="CC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TextBox 65">
            <a:extLst>
              <a:ext uri="{FF2B5EF4-FFF2-40B4-BE49-F238E27FC236}">
                <a16:creationId xmlns:a16="http://schemas.microsoft.com/office/drawing/2014/main" id="{DE03382A-15CE-AC90-C88D-CDFA50BAB7E6}"/>
              </a:ext>
            </a:extLst>
          </p:cNvPr>
          <p:cNvSpPr txBox="1"/>
          <p:nvPr/>
        </p:nvSpPr>
        <p:spPr>
          <a:xfrm>
            <a:off x="9290776" y="4433129"/>
            <a:ext cx="1137139" cy="230832"/>
          </a:xfrm>
          <a:prstGeom prst="rect">
            <a:avLst/>
          </a:prstGeom>
          <a:noFill/>
        </p:spPr>
        <p:txBody>
          <a:bodyPr wrap="square" rtlCol="0">
            <a:spAutoFit/>
          </a:bodyPr>
          <a:lstStyle/>
          <a:p>
            <a:pPr algn="ctr"/>
            <a:r>
              <a:rPr lang="en-US" sz="900" b="1">
                <a:solidFill>
                  <a:srgbClr val="FF0000"/>
                </a:solidFill>
              </a:rPr>
              <a:t>Critical Path</a:t>
            </a:r>
            <a:endParaRPr lang="en-GB" sz="900" b="1">
              <a:solidFill>
                <a:srgbClr val="FF0000"/>
              </a:solidFill>
            </a:endParaRPr>
          </a:p>
        </p:txBody>
      </p:sp>
      <p:cxnSp>
        <p:nvCxnSpPr>
          <p:cNvPr id="67" name="Connector: Elbow 66">
            <a:extLst>
              <a:ext uri="{FF2B5EF4-FFF2-40B4-BE49-F238E27FC236}">
                <a16:creationId xmlns:a16="http://schemas.microsoft.com/office/drawing/2014/main" id="{D6C0E91C-38A4-33E5-A075-C51F3806415A}"/>
              </a:ext>
            </a:extLst>
          </p:cNvPr>
          <p:cNvCxnSpPr>
            <a:cxnSpLocks/>
          </p:cNvCxnSpPr>
          <p:nvPr/>
        </p:nvCxnSpPr>
        <p:spPr>
          <a:xfrm>
            <a:off x="2550435" y="5139950"/>
            <a:ext cx="5267685" cy="224632"/>
          </a:xfrm>
          <a:prstGeom prst="bentConnector3">
            <a:avLst>
              <a:gd name="adj1" fmla="val 37415"/>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4988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F1E469D-49FC-E0B0-0117-57ED095E8803}"/>
              </a:ext>
            </a:extLst>
          </p:cNvPr>
          <p:cNvSpPr txBox="1"/>
          <p:nvPr/>
        </p:nvSpPr>
        <p:spPr>
          <a:xfrm rot="18936299">
            <a:off x="2520732" y="3048025"/>
            <a:ext cx="6749043" cy="1107996"/>
          </a:xfrm>
          <a:prstGeom prst="rect">
            <a:avLst/>
          </a:prstGeom>
          <a:noFill/>
        </p:spPr>
        <p:txBody>
          <a:bodyPr wrap="square" rtlCol="0">
            <a:spAutoFit/>
          </a:bodyPr>
          <a:lstStyle/>
          <a:p>
            <a:pPr algn="ctr"/>
            <a:r>
              <a:rPr lang="en-US" sz="6600">
                <a:solidFill>
                  <a:srgbClr val="FFC000"/>
                </a:solidFill>
              </a:rPr>
              <a:t>Working Draft</a:t>
            </a:r>
            <a:endParaRPr lang="en-GB" sz="6600">
              <a:solidFill>
                <a:srgbClr val="FFC000"/>
              </a:solidFill>
            </a:endParaRPr>
          </a:p>
        </p:txBody>
      </p:sp>
      <p:sp>
        <p:nvSpPr>
          <p:cNvPr id="2" name="Title 1">
            <a:extLst>
              <a:ext uri="{FF2B5EF4-FFF2-40B4-BE49-F238E27FC236}">
                <a16:creationId xmlns:a16="http://schemas.microsoft.com/office/drawing/2014/main" id="{D8D6176F-5838-9797-F074-027E21A878E7}"/>
              </a:ext>
            </a:extLst>
          </p:cNvPr>
          <p:cNvSpPr>
            <a:spLocks noGrp="1"/>
          </p:cNvSpPr>
          <p:nvPr>
            <p:ph type="title"/>
          </p:nvPr>
        </p:nvSpPr>
        <p:spPr/>
        <p:txBody>
          <a:bodyPr/>
          <a:lstStyle/>
          <a:p>
            <a:r>
              <a:rPr lang="en-US" b="1"/>
              <a:t>PoaP – System Design, Build &amp; Test</a:t>
            </a:r>
            <a:endParaRPr lang="en-GB" b="1"/>
          </a:p>
        </p:txBody>
      </p:sp>
      <p:graphicFrame>
        <p:nvGraphicFramePr>
          <p:cNvPr id="6" name="Table 6">
            <a:extLst>
              <a:ext uri="{FF2B5EF4-FFF2-40B4-BE49-F238E27FC236}">
                <a16:creationId xmlns:a16="http://schemas.microsoft.com/office/drawing/2014/main" id="{7A7EF706-141B-54CB-AC2F-FDA2E6BEA447}"/>
              </a:ext>
            </a:extLst>
          </p:cNvPr>
          <p:cNvGraphicFramePr>
            <a:graphicFrameLocks noGrp="1"/>
          </p:cNvGraphicFramePr>
          <p:nvPr/>
        </p:nvGraphicFramePr>
        <p:xfrm>
          <a:off x="309797" y="812876"/>
          <a:ext cx="11506387" cy="5847240"/>
        </p:xfrm>
        <a:graphic>
          <a:graphicData uri="http://schemas.openxmlformats.org/drawingml/2006/table">
            <a:tbl>
              <a:tblPr bandRow="1">
                <a:tableStyleId>{5C22544A-7EE6-4342-B048-85BDC9FD1C3A}</a:tableStyleId>
              </a:tblPr>
              <a:tblGrid>
                <a:gridCol w="2387910">
                  <a:extLst>
                    <a:ext uri="{9D8B030D-6E8A-4147-A177-3AD203B41FA5}">
                      <a16:colId xmlns:a16="http://schemas.microsoft.com/office/drawing/2014/main" val="634506576"/>
                    </a:ext>
                  </a:extLst>
                </a:gridCol>
                <a:gridCol w="768824">
                  <a:extLst>
                    <a:ext uri="{9D8B030D-6E8A-4147-A177-3AD203B41FA5}">
                      <a16:colId xmlns:a16="http://schemas.microsoft.com/office/drawing/2014/main" val="981122168"/>
                    </a:ext>
                  </a:extLst>
                </a:gridCol>
                <a:gridCol w="759726">
                  <a:extLst>
                    <a:ext uri="{9D8B030D-6E8A-4147-A177-3AD203B41FA5}">
                      <a16:colId xmlns:a16="http://schemas.microsoft.com/office/drawing/2014/main" val="4119738054"/>
                    </a:ext>
                  </a:extLst>
                </a:gridCol>
                <a:gridCol w="723331">
                  <a:extLst>
                    <a:ext uri="{9D8B030D-6E8A-4147-A177-3AD203B41FA5}">
                      <a16:colId xmlns:a16="http://schemas.microsoft.com/office/drawing/2014/main" val="1753269881"/>
                    </a:ext>
                  </a:extLst>
                </a:gridCol>
                <a:gridCol w="312118">
                  <a:extLst>
                    <a:ext uri="{9D8B030D-6E8A-4147-A177-3AD203B41FA5}">
                      <a16:colId xmlns:a16="http://schemas.microsoft.com/office/drawing/2014/main" val="2001578014"/>
                    </a:ext>
                  </a:extLst>
                </a:gridCol>
                <a:gridCol w="312118">
                  <a:extLst>
                    <a:ext uri="{9D8B030D-6E8A-4147-A177-3AD203B41FA5}">
                      <a16:colId xmlns:a16="http://schemas.microsoft.com/office/drawing/2014/main" val="1596496768"/>
                    </a:ext>
                  </a:extLst>
                </a:gridCol>
                <a:gridCol w="312118">
                  <a:extLst>
                    <a:ext uri="{9D8B030D-6E8A-4147-A177-3AD203B41FA5}">
                      <a16:colId xmlns:a16="http://schemas.microsoft.com/office/drawing/2014/main" val="2263538377"/>
                    </a:ext>
                  </a:extLst>
                </a:gridCol>
                <a:gridCol w="312118">
                  <a:extLst>
                    <a:ext uri="{9D8B030D-6E8A-4147-A177-3AD203B41FA5}">
                      <a16:colId xmlns:a16="http://schemas.microsoft.com/office/drawing/2014/main" val="597022276"/>
                    </a:ext>
                  </a:extLst>
                </a:gridCol>
                <a:gridCol w="312118">
                  <a:extLst>
                    <a:ext uri="{9D8B030D-6E8A-4147-A177-3AD203B41FA5}">
                      <a16:colId xmlns:a16="http://schemas.microsoft.com/office/drawing/2014/main" val="4187446569"/>
                    </a:ext>
                  </a:extLst>
                </a:gridCol>
                <a:gridCol w="312118">
                  <a:extLst>
                    <a:ext uri="{9D8B030D-6E8A-4147-A177-3AD203B41FA5}">
                      <a16:colId xmlns:a16="http://schemas.microsoft.com/office/drawing/2014/main" val="1112451566"/>
                    </a:ext>
                  </a:extLst>
                </a:gridCol>
                <a:gridCol w="312118">
                  <a:extLst>
                    <a:ext uri="{9D8B030D-6E8A-4147-A177-3AD203B41FA5}">
                      <a16:colId xmlns:a16="http://schemas.microsoft.com/office/drawing/2014/main" val="3598476487"/>
                    </a:ext>
                  </a:extLst>
                </a:gridCol>
                <a:gridCol w="312118">
                  <a:extLst>
                    <a:ext uri="{9D8B030D-6E8A-4147-A177-3AD203B41FA5}">
                      <a16:colId xmlns:a16="http://schemas.microsoft.com/office/drawing/2014/main" val="4257949358"/>
                    </a:ext>
                  </a:extLst>
                </a:gridCol>
                <a:gridCol w="312118">
                  <a:extLst>
                    <a:ext uri="{9D8B030D-6E8A-4147-A177-3AD203B41FA5}">
                      <a16:colId xmlns:a16="http://schemas.microsoft.com/office/drawing/2014/main" val="2067133467"/>
                    </a:ext>
                  </a:extLst>
                </a:gridCol>
                <a:gridCol w="312118">
                  <a:extLst>
                    <a:ext uri="{9D8B030D-6E8A-4147-A177-3AD203B41FA5}">
                      <a16:colId xmlns:a16="http://schemas.microsoft.com/office/drawing/2014/main" val="3623241624"/>
                    </a:ext>
                  </a:extLst>
                </a:gridCol>
                <a:gridCol w="312118">
                  <a:extLst>
                    <a:ext uri="{9D8B030D-6E8A-4147-A177-3AD203B41FA5}">
                      <a16:colId xmlns:a16="http://schemas.microsoft.com/office/drawing/2014/main" val="1879963190"/>
                    </a:ext>
                  </a:extLst>
                </a:gridCol>
                <a:gridCol w="312118">
                  <a:extLst>
                    <a:ext uri="{9D8B030D-6E8A-4147-A177-3AD203B41FA5}">
                      <a16:colId xmlns:a16="http://schemas.microsoft.com/office/drawing/2014/main" val="4091439997"/>
                    </a:ext>
                  </a:extLst>
                </a:gridCol>
                <a:gridCol w="312118">
                  <a:extLst>
                    <a:ext uri="{9D8B030D-6E8A-4147-A177-3AD203B41FA5}">
                      <a16:colId xmlns:a16="http://schemas.microsoft.com/office/drawing/2014/main" val="1086217157"/>
                    </a:ext>
                  </a:extLst>
                </a:gridCol>
                <a:gridCol w="312118">
                  <a:extLst>
                    <a:ext uri="{9D8B030D-6E8A-4147-A177-3AD203B41FA5}">
                      <a16:colId xmlns:a16="http://schemas.microsoft.com/office/drawing/2014/main" val="4074477329"/>
                    </a:ext>
                  </a:extLst>
                </a:gridCol>
                <a:gridCol w="312118">
                  <a:extLst>
                    <a:ext uri="{9D8B030D-6E8A-4147-A177-3AD203B41FA5}">
                      <a16:colId xmlns:a16="http://schemas.microsoft.com/office/drawing/2014/main" val="2690405187"/>
                    </a:ext>
                  </a:extLst>
                </a:gridCol>
                <a:gridCol w="312118">
                  <a:extLst>
                    <a:ext uri="{9D8B030D-6E8A-4147-A177-3AD203B41FA5}">
                      <a16:colId xmlns:a16="http://schemas.microsoft.com/office/drawing/2014/main" val="169728283"/>
                    </a:ext>
                  </a:extLst>
                </a:gridCol>
                <a:gridCol w="312118">
                  <a:extLst>
                    <a:ext uri="{9D8B030D-6E8A-4147-A177-3AD203B41FA5}">
                      <a16:colId xmlns:a16="http://schemas.microsoft.com/office/drawing/2014/main" val="2496164839"/>
                    </a:ext>
                  </a:extLst>
                </a:gridCol>
                <a:gridCol w="312118">
                  <a:extLst>
                    <a:ext uri="{9D8B030D-6E8A-4147-A177-3AD203B41FA5}">
                      <a16:colId xmlns:a16="http://schemas.microsoft.com/office/drawing/2014/main" val="2513421626"/>
                    </a:ext>
                  </a:extLst>
                </a:gridCol>
                <a:gridCol w="312118">
                  <a:extLst>
                    <a:ext uri="{9D8B030D-6E8A-4147-A177-3AD203B41FA5}">
                      <a16:colId xmlns:a16="http://schemas.microsoft.com/office/drawing/2014/main" val="1421879469"/>
                    </a:ext>
                  </a:extLst>
                </a:gridCol>
                <a:gridCol w="312118">
                  <a:extLst>
                    <a:ext uri="{9D8B030D-6E8A-4147-A177-3AD203B41FA5}">
                      <a16:colId xmlns:a16="http://schemas.microsoft.com/office/drawing/2014/main" val="1580961810"/>
                    </a:ext>
                  </a:extLst>
                </a:gridCol>
                <a:gridCol w="312118">
                  <a:extLst>
                    <a:ext uri="{9D8B030D-6E8A-4147-A177-3AD203B41FA5}">
                      <a16:colId xmlns:a16="http://schemas.microsoft.com/office/drawing/2014/main" val="3336546158"/>
                    </a:ext>
                  </a:extLst>
                </a:gridCol>
                <a:gridCol w="312118">
                  <a:extLst>
                    <a:ext uri="{9D8B030D-6E8A-4147-A177-3AD203B41FA5}">
                      <a16:colId xmlns:a16="http://schemas.microsoft.com/office/drawing/2014/main" val="1275944406"/>
                    </a:ext>
                  </a:extLst>
                </a:gridCol>
              </a:tblGrid>
              <a:tr h="306465">
                <a:tc>
                  <a:txBody>
                    <a:bodyPr/>
                    <a:lstStyle/>
                    <a:p>
                      <a:r>
                        <a:rPr lang="en-US" sz="700" b="1">
                          <a:solidFill>
                            <a:schemeClr val="bg1"/>
                          </a:solidFill>
                        </a:rPr>
                        <a:t>Task</a:t>
                      </a:r>
                      <a:endParaRPr lang="en-GB" sz="700" b="1">
                        <a:solidFill>
                          <a:schemeClr val="bg1"/>
                        </a:solidFill>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a:txBody>
                    <a:bodyPr/>
                    <a:lstStyle/>
                    <a:p>
                      <a:pPr algn="ctr"/>
                      <a:r>
                        <a:rPr lang="en-US" sz="700" b="1">
                          <a:solidFill>
                            <a:schemeClr val="bg1"/>
                          </a:solidFill>
                        </a:rPr>
                        <a:t>Start relative to M5 (months after M5)</a:t>
                      </a:r>
                      <a:endParaRPr lang="en-GB" sz="700" b="1">
                        <a:solidFill>
                          <a:schemeClr val="bg1"/>
                        </a:solidFill>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1">
                          <a:solidFill>
                            <a:schemeClr val="bg1"/>
                          </a:solidFill>
                        </a:rPr>
                        <a:t>Finish relative to M5 (months after M5)</a:t>
                      </a:r>
                      <a:endParaRPr lang="en-GB" sz="700" b="1">
                        <a:solidFill>
                          <a:schemeClr val="bg1"/>
                        </a:solidFill>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a:txBody>
                    <a:bodyPr/>
                    <a:lstStyle/>
                    <a:p>
                      <a:pPr algn="ctr"/>
                      <a:r>
                        <a:rPr lang="en-US" sz="700" b="1">
                          <a:solidFill>
                            <a:schemeClr val="bg1"/>
                          </a:solidFill>
                        </a:rPr>
                        <a:t>Duration (months)</a:t>
                      </a:r>
                      <a:endParaRPr lang="en-GB" sz="700" b="1">
                        <a:solidFill>
                          <a:schemeClr val="bg1"/>
                        </a:solidFill>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a:txBody>
                    <a:bodyPr/>
                    <a:lstStyle/>
                    <a:p>
                      <a:endParaRPr lang="en-GB" sz="700">
                        <a:solidFill>
                          <a:schemeClr val="bg1"/>
                        </a:solidFill>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gridSpan="21">
                  <a:txBody>
                    <a:bodyPr/>
                    <a:lstStyle/>
                    <a:p>
                      <a:endParaRPr lang="en-GB" sz="700">
                        <a:solidFill>
                          <a:schemeClr val="bg1"/>
                        </a:solidFill>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516889045"/>
                  </a:ext>
                </a:extLst>
              </a:tr>
              <a:tr h="135931">
                <a:tc>
                  <a:txBody>
                    <a:bodyPr/>
                    <a:lstStyle/>
                    <a:p>
                      <a:r>
                        <a:rPr lang="en-US" sz="600">
                          <a:latin typeface="Swis721 BT" panose="020B0504020202020204" pitchFamily="34" charset="0"/>
                        </a:rPr>
                        <a:t>.Programme Re-Plan Baseline</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algn="ctr"/>
                      <a:r>
                        <a:rPr lang="en-US" sz="600">
                          <a:latin typeface="Swis721 BT" panose="020B0504020202020204" pitchFamily="34" charset="0"/>
                        </a:rPr>
                        <a:t>0.0</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US" sz="600">
                          <a:latin typeface="Swis721 BT" panose="020B0504020202020204" pitchFamily="34" charset="0"/>
                        </a:rPr>
                        <a:t>2.9</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US" sz="600">
                          <a:latin typeface="Swis721 BT" panose="020B0504020202020204" pitchFamily="34" charset="0"/>
                        </a:rPr>
                        <a:t>2.9</a:t>
                      </a:r>
                      <a:endParaRPr lang="en-GB" sz="600">
                        <a:latin typeface="Swis721 BT" panose="020B0504020202020204" pitchFamily="34" charset="0"/>
                      </a:endParaRPr>
                    </a:p>
                  </a:txBody>
                  <a:tcPr marL="36000" marR="36000" marT="18000" marB="18000">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28575" cap="flat" cmpd="sng" algn="ctr">
                      <a:solidFill>
                        <a:srgbClr val="00B05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28575"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r>
                        <a:rPr lang="en-US" sz="700">
                          <a:latin typeface="Swis721 BT" panose="020B0504020202020204" pitchFamily="34" charset="0"/>
                        </a:rPr>
                        <a:t>PMO</a:t>
                      </a:r>
                      <a:endParaRPr lang="en-GB" sz="8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extLst>
                  <a:ext uri="{0D108BD9-81ED-4DB2-BD59-A6C34878D82A}">
                    <a16:rowId xmlns:a16="http://schemas.microsoft.com/office/drawing/2014/main" val="1728214127"/>
                  </a:ext>
                </a:extLst>
              </a:tr>
              <a:tr h="135931">
                <a:tc>
                  <a:txBody>
                    <a:bodyPr/>
                    <a:lstStyle/>
                    <a:p>
                      <a:r>
                        <a:rPr lang="en-US" sz="600">
                          <a:latin typeface="Swis721 BT" panose="020B0504020202020204" pitchFamily="34" charset="0"/>
                        </a:rPr>
                        <a:t>.Design support for PPs</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41425"/>
                          </a:solidFill>
                          <a:effectLst/>
                          <a:uLnTx/>
                          <a:uFillTx/>
                          <a:latin typeface="Swis721 BT" panose="020B0504020202020204" pitchFamily="34" charset="0"/>
                          <a:ea typeface="+mn-ea"/>
                          <a:cs typeface="+mn-cs"/>
                        </a:rPr>
                        <a:t>0.0</a:t>
                      </a:r>
                      <a:endParaRPr kumimoji="0" lang="en-GB" sz="600" b="0" i="0" u="none" strike="noStrike" kern="1200" cap="none" spc="0" normalizeH="0" baseline="0" noProof="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US" sz="600">
                          <a:latin typeface="Swis721 BT" panose="020B0504020202020204" pitchFamily="34" charset="0"/>
                        </a:rPr>
                        <a:t>2.0</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US" sz="600">
                          <a:latin typeface="Swis721 BT" panose="020B0504020202020204" pitchFamily="34" charset="0"/>
                        </a:rPr>
                        <a:t>2.0</a:t>
                      </a:r>
                      <a:endParaRPr lang="en-GB" sz="600">
                        <a:latin typeface="Swis721 BT" panose="020B0504020202020204" pitchFamily="34" charset="0"/>
                      </a:endParaRPr>
                    </a:p>
                  </a:txBody>
                  <a:tcPr marL="36000" marR="36000" marT="18000" marB="18000">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28575" cap="flat" cmpd="sng" algn="ctr">
                      <a:solidFill>
                        <a:srgbClr val="00B05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28575"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gridSpan="2">
                  <a:txBody>
                    <a:bodyPr/>
                    <a:lstStyle/>
                    <a:p>
                      <a:r>
                        <a:rPr lang="en-US" sz="700">
                          <a:latin typeface="Swis721 BT" panose="020B0504020202020204" pitchFamily="34" charset="0"/>
                        </a:rPr>
                        <a:t>SI Design</a:t>
                      </a:r>
                      <a:endParaRPr lang="en-GB" sz="7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hMerge="1">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extLst>
                  <a:ext uri="{0D108BD9-81ED-4DB2-BD59-A6C34878D82A}">
                    <a16:rowId xmlns:a16="http://schemas.microsoft.com/office/drawing/2014/main" val="780171203"/>
                  </a:ext>
                </a:extLst>
              </a:tr>
              <a:tr h="135931">
                <a:tc>
                  <a:txBody>
                    <a:bodyPr/>
                    <a:lstStyle/>
                    <a:p>
                      <a:r>
                        <a:rPr lang="en-US" sz="600">
                          <a:latin typeface="Swis721 BT" panose="020B0504020202020204" pitchFamily="34" charset="0"/>
                        </a:rPr>
                        <a:t>.Test Artefact Development and Publication</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41425"/>
                          </a:solidFill>
                          <a:effectLst/>
                          <a:uLnTx/>
                          <a:uFillTx/>
                          <a:latin typeface="Swis721 BT" panose="020B0504020202020204" pitchFamily="34" charset="0"/>
                          <a:ea typeface="+mn-ea"/>
                          <a:cs typeface="+mn-cs"/>
                        </a:rPr>
                        <a:t>0.0</a:t>
                      </a:r>
                      <a:endParaRPr kumimoji="0" lang="en-GB" sz="600" b="0" i="0" u="none" strike="noStrike" kern="1200" cap="none" spc="0" normalizeH="0" baseline="0" noProof="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US" sz="600">
                          <a:latin typeface="Swis721 BT" panose="020B0504020202020204" pitchFamily="34" charset="0"/>
                        </a:rPr>
                        <a:t>5.9</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US" sz="600">
                          <a:latin typeface="Swis721 BT" panose="020B0504020202020204" pitchFamily="34" charset="0"/>
                        </a:rPr>
                        <a:t>5.9</a:t>
                      </a:r>
                      <a:endParaRPr lang="en-GB" sz="600">
                        <a:latin typeface="Swis721 BT" panose="020B0504020202020204" pitchFamily="34" charset="0"/>
                      </a:endParaRPr>
                    </a:p>
                  </a:txBody>
                  <a:tcPr marL="36000" marR="36000" marT="18000" marB="18000">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28575" cap="flat" cmpd="sng" algn="ctr">
                      <a:solidFill>
                        <a:srgbClr val="00B05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28575"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gridSpan="2">
                  <a:txBody>
                    <a:bodyPr/>
                    <a:lstStyle/>
                    <a:p>
                      <a:r>
                        <a:rPr lang="en-US" sz="700">
                          <a:latin typeface="Swis721 BT" panose="020B0504020202020204" pitchFamily="34" charset="0"/>
                        </a:rPr>
                        <a:t>SI Test</a:t>
                      </a:r>
                      <a:endParaRPr lang="en-GB" sz="7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hMerge="1">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extLst>
                  <a:ext uri="{0D108BD9-81ED-4DB2-BD59-A6C34878D82A}">
                    <a16:rowId xmlns:a16="http://schemas.microsoft.com/office/drawing/2014/main" val="3382764350"/>
                  </a:ext>
                </a:extLst>
              </a:tr>
              <a:tr h="135931">
                <a:tc>
                  <a:txBody>
                    <a:bodyPr/>
                    <a:lstStyle/>
                    <a:p>
                      <a:r>
                        <a:rPr lang="en-US" sz="600">
                          <a:latin typeface="Swis721 BT" panose="020B0504020202020204" pitchFamily="34" charset="0"/>
                        </a:rPr>
                        <a:t>.Migration Artefact Development and Publication</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41425"/>
                          </a:solidFill>
                          <a:effectLst/>
                          <a:uLnTx/>
                          <a:uFillTx/>
                          <a:latin typeface="Swis721 BT" panose="020B0504020202020204" pitchFamily="34" charset="0"/>
                          <a:ea typeface="+mn-ea"/>
                          <a:cs typeface="+mn-cs"/>
                        </a:rPr>
                        <a:t>0.0</a:t>
                      </a:r>
                      <a:endParaRPr kumimoji="0" lang="en-GB" sz="600" b="0" i="0" u="none" strike="noStrike" kern="1200" cap="none" spc="0" normalizeH="0" baseline="0" noProof="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US" sz="600">
                          <a:latin typeface="Swis721 BT" panose="020B0504020202020204" pitchFamily="34" charset="0"/>
                        </a:rPr>
                        <a:t>7.0</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US" sz="600">
                          <a:latin typeface="Swis721 BT" panose="020B0504020202020204" pitchFamily="34" charset="0"/>
                        </a:rPr>
                        <a:t>7.0</a:t>
                      </a:r>
                      <a:endParaRPr lang="en-GB" sz="600">
                        <a:latin typeface="Swis721 BT" panose="020B0504020202020204" pitchFamily="34" charset="0"/>
                      </a:endParaRPr>
                    </a:p>
                  </a:txBody>
                  <a:tcPr marL="36000" marR="36000" marT="18000" marB="18000">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28575" cap="flat" cmpd="sng" algn="ctr">
                      <a:solidFill>
                        <a:srgbClr val="00B05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28575"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gridSpan="2">
                  <a:txBody>
                    <a:bodyPr/>
                    <a:lstStyle/>
                    <a:p>
                      <a:r>
                        <a:rPr lang="en-US" sz="700">
                          <a:latin typeface="Swis721 BT" panose="020B0504020202020204" pitchFamily="34" charset="0"/>
                        </a:rPr>
                        <a:t>SI Test</a:t>
                      </a:r>
                      <a:endParaRPr lang="en-GB" sz="7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hMerge="1">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extLst>
                  <a:ext uri="{0D108BD9-81ED-4DB2-BD59-A6C34878D82A}">
                    <a16:rowId xmlns:a16="http://schemas.microsoft.com/office/drawing/2014/main" val="4046928029"/>
                  </a:ext>
                </a:extLst>
              </a:tr>
              <a:tr h="135931">
                <a:tc>
                  <a:txBody>
                    <a:bodyPr/>
                    <a:lstStyle/>
                    <a:p>
                      <a:r>
                        <a:rPr lang="en-US" sz="600">
                          <a:latin typeface="Swis721 BT" panose="020B0504020202020204" pitchFamily="34" charset="0"/>
                        </a:rPr>
                        <a:t>.Migration Design Development and Publication</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41425"/>
                          </a:solidFill>
                          <a:effectLst/>
                          <a:uLnTx/>
                          <a:uFillTx/>
                          <a:latin typeface="Swis721 BT" panose="020B0504020202020204" pitchFamily="34" charset="0"/>
                          <a:ea typeface="+mn-ea"/>
                          <a:cs typeface="+mn-cs"/>
                        </a:rPr>
                        <a:t>0.0</a:t>
                      </a:r>
                      <a:endParaRPr kumimoji="0" lang="en-GB" sz="600" b="0" i="0" u="none" strike="noStrike" kern="1200" cap="none" spc="0" normalizeH="0" baseline="0" noProof="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US" sz="600">
                          <a:latin typeface="Swis721 BT" panose="020B0504020202020204" pitchFamily="34" charset="0"/>
                        </a:rPr>
                        <a:t>1.0</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US" sz="600">
                          <a:latin typeface="Swis721 BT" panose="020B0504020202020204" pitchFamily="34" charset="0"/>
                        </a:rPr>
                        <a:t>1.0</a:t>
                      </a:r>
                      <a:endParaRPr lang="en-GB" sz="600">
                        <a:latin typeface="Swis721 BT" panose="020B0504020202020204" pitchFamily="34" charset="0"/>
                      </a:endParaRPr>
                    </a:p>
                  </a:txBody>
                  <a:tcPr marL="36000" marR="36000" marT="18000" marB="18000">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28575" cap="flat" cmpd="sng" algn="ctr">
                      <a:solidFill>
                        <a:srgbClr val="00B05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28575"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gridSpan="2">
                  <a:txBody>
                    <a:bodyPr/>
                    <a:lstStyle/>
                    <a:p>
                      <a:r>
                        <a:rPr lang="en-US" sz="700">
                          <a:latin typeface="Swis721 BT" panose="020B0504020202020204" pitchFamily="34" charset="0"/>
                        </a:rPr>
                        <a:t>SRO Design</a:t>
                      </a:r>
                      <a:endParaRPr lang="en-GB" sz="7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hMerge="1">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7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7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extLst>
                  <a:ext uri="{0D108BD9-81ED-4DB2-BD59-A6C34878D82A}">
                    <a16:rowId xmlns:a16="http://schemas.microsoft.com/office/drawing/2014/main" val="2819437790"/>
                  </a:ext>
                </a:extLst>
              </a:tr>
              <a:tr h="135931">
                <a:tc>
                  <a:txBody>
                    <a:bodyPr/>
                    <a:lstStyle/>
                    <a:p>
                      <a:r>
                        <a:rPr lang="en-US" sz="600">
                          <a:latin typeface="Swis721 BT" panose="020B0504020202020204" pitchFamily="34" charset="0"/>
                        </a:rPr>
                        <a:t>.PIT Stub Specification and Delivery</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41425"/>
                          </a:solidFill>
                          <a:effectLst/>
                          <a:uLnTx/>
                          <a:uFillTx/>
                          <a:latin typeface="Swis721 BT" panose="020B0504020202020204" pitchFamily="34" charset="0"/>
                          <a:ea typeface="+mn-ea"/>
                          <a:cs typeface="+mn-cs"/>
                        </a:rPr>
                        <a:t>0.0</a:t>
                      </a:r>
                      <a:endParaRPr kumimoji="0" lang="en-GB" sz="600" b="0" i="0" u="none" strike="noStrike" kern="1200" cap="none" spc="0" normalizeH="0" baseline="0" noProof="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US" sz="600">
                          <a:latin typeface="Swis721 BT" panose="020B0504020202020204" pitchFamily="34" charset="0"/>
                        </a:rPr>
                        <a:t>7.0</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US" sz="600">
                          <a:latin typeface="Swis721 BT" panose="020B0504020202020204" pitchFamily="34" charset="0"/>
                        </a:rPr>
                        <a:t>7.0</a:t>
                      </a:r>
                      <a:endParaRPr lang="en-GB" sz="600">
                        <a:latin typeface="Swis721 BT" panose="020B0504020202020204" pitchFamily="34" charset="0"/>
                      </a:endParaRPr>
                    </a:p>
                  </a:txBody>
                  <a:tcPr marL="36000" marR="36000" marT="18000" marB="18000">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28575" cap="flat" cmpd="sng" algn="ctr">
                      <a:solidFill>
                        <a:srgbClr val="00B05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28575"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gridSpan="2">
                  <a:txBody>
                    <a:bodyPr/>
                    <a:lstStyle/>
                    <a:p>
                      <a:r>
                        <a:rPr lang="en-US" sz="700">
                          <a:latin typeface="Swis721 BT" panose="020B0504020202020204" pitchFamily="34" charset="0"/>
                        </a:rPr>
                        <a:t>SI Design</a:t>
                      </a:r>
                      <a:endParaRPr lang="en-GB" sz="7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hMerge="1">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extLst>
                  <a:ext uri="{0D108BD9-81ED-4DB2-BD59-A6C34878D82A}">
                    <a16:rowId xmlns:a16="http://schemas.microsoft.com/office/drawing/2014/main" val="3158830530"/>
                  </a:ext>
                </a:extLst>
              </a:tr>
              <a:tr h="135931">
                <a:tc>
                  <a:txBody>
                    <a:bodyPr/>
                    <a:lstStyle/>
                    <a:p>
                      <a:r>
                        <a:rPr lang="en-US" sz="600">
                          <a:latin typeface="Swis721 BT" panose="020B0504020202020204" pitchFamily="34" charset="0"/>
                        </a:rPr>
                        <a:t>.SIT Stub Specification and Delivery</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41425"/>
                          </a:solidFill>
                          <a:effectLst/>
                          <a:uLnTx/>
                          <a:uFillTx/>
                          <a:latin typeface="Swis721 BT" panose="020B0504020202020204" pitchFamily="34" charset="0"/>
                          <a:ea typeface="+mn-ea"/>
                          <a:cs typeface="+mn-cs"/>
                        </a:rPr>
                        <a:t>0.0</a:t>
                      </a:r>
                      <a:endParaRPr kumimoji="0" lang="en-GB" sz="600" b="0" i="0" u="none" strike="noStrike" kern="1200" cap="none" spc="0" normalizeH="0" baseline="0" noProof="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US" sz="600">
                          <a:latin typeface="Swis721 BT" panose="020B0504020202020204" pitchFamily="34" charset="0"/>
                        </a:rPr>
                        <a:t>15.9</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US" sz="600">
                          <a:latin typeface="Swis721 BT" panose="020B0504020202020204" pitchFamily="34" charset="0"/>
                        </a:rPr>
                        <a:t>15.9</a:t>
                      </a:r>
                      <a:endParaRPr lang="en-GB" sz="600">
                        <a:latin typeface="Swis721 BT" panose="020B0504020202020204" pitchFamily="34" charset="0"/>
                      </a:endParaRPr>
                    </a:p>
                  </a:txBody>
                  <a:tcPr marL="36000" marR="36000" marT="18000" marB="18000">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28575" cap="flat" cmpd="sng" algn="ctr">
                      <a:solidFill>
                        <a:srgbClr val="00B05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28575"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gridSpan="2">
                  <a:txBody>
                    <a:bodyPr/>
                    <a:lstStyle/>
                    <a:p>
                      <a:r>
                        <a:rPr lang="en-US" sz="700">
                          <a:latin typeface="Swis721 BT" panose="020B0504020202020204" pitchFamily="34" charset="0"/>
                        </a:rPr>
                        <a:t>SI DevOps</a:t>
                      </a:r>
                      <a:endParaRPr lang="en-GB" sz="7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hMerge="1">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extLst>
                  <a:ext uri="{0D108BD9-81ED-4DB2-BD59-A6C34878D82A}">
                    <a16:rowId xmlns:a16="http://schemas.microsoft.com/office/drawing/2014/main" val="414050250"/>
                  </a:ext>
                </a:extLst>
              </a:tr>
              <a:tr h="135931">
                <a:tc>
                  <a:txBody>
                    <a:bodyPr/>
                    <a:lstStyle/>
                    <a:p>
                      <a:r>
                        <a:rPr lang="en-US" sz="600">
                          <a:latin typeface="Swis721 BT" panose="020B0504020202020204" pitchFamily="34" charset="0"/>
                        </a:rPr>
                        <a:t>   ..Data Service Emulators</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41425"/>
                          </a:solidFill>
                          <a:effectLst/>
                          <a:uLnTx/>
                          <a:uFillTx/>
                          <a:latin typeface="Swis721 BT" panose="020B0504020202020204" pitchFamily="34" charset="0"/>
                          <a:ea typeface="+mn-ea"/>
                          <a:cs typeface="+mn-cs"/>
                        </a:rPr>
                        <a:t>0.0</a:t>
                      </a:r>
                      <a:endParaRPr kumimoji="0" lang="en-GB" sz="600" b="0" i="0" u="none" strike="noStrike" kern="1200" cap="none" spc="0" normalizeH="0" baseline="0" noProof="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US" sz="600">
                          <a:latin typeface="Swis721 BT" panose="020B0504020202020204" pitchFamily="34" charset="0"/>
                        </a:rPr>
                        <a:t>12.0</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US" sz="600">
                          <a:latin typeface="Swis721 BT" panose="020B0504020202020204" pitchFamily="34" charset="0"/>
                        </a:rPr>
                        <a:t>12.0</a:t>
                      </a:r>
                      <a:endParaRPr lang="en-GB" sz="600">
                        <a:latin typeface="Swis721 BT" panose="020B0504020202020204" pitchFamily="34" charset="0"/>
                      </a:endParaRPr>
                    </a:p>
                  </a:txBody>
                  <a:tcPr marL="36000" marR="36000" marT="18000" marB="18000">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28575" cap="flat" cmpd="sng" algn="ctr">
                      <a:solidFill>
                        <a:srgbClr val="00B05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28575"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gridSpan="2">
                  <a:txBody>
                    <a:bodyPr/>
                    <a:lstStyle/>
                    <a:p>
                      <a:r>
                        <a:rPr lang="en-US" sz="700">
                          <a:latin typeface="Swis721 BT" panose="020B0504020202020204" pitchFamily="34" charset="0"/>
                        </a:rPr>
                        <a:t>SI DevOps</a:t>
                      </a:r>
                      <a:endParaRPr lang="en-GB" sz="7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hMerge="1">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7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extLst>
                  <a:ext uri="{0D108BD9-81ED-4DB2-BD59-A6C34878D82A}">
                    <a16:rowId xmlns:a16="http://schemas.microsoft.com/office/drawing/2014/main" val="1986414799"/>
                  </a:ext>
                </a:extLst>
              </a:tr>
              <a:tr h="135931">
                <a:tc>
                  <a:txBody>
                    <a:bodyPr/>
                    <a:lstStyle/>
                    <a:p>
                      <a:r>
                        <a:rPr lang="en-US" sz="600">
                          <a:latin typeface="Swis721 BT" panose="020B0504020202020204" pitchFamily="34" charset="0"/>
                        </a:rPr>
                        <a:t>   ..UIT Test Stub Development – CSS &amp; SMRS simulators</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41425"/>
                          </a:solidFill>
                          <a:effectLst/>
                          <a:uLnTx/>
                          <a:uFillTx/>
                          <a:latin typeface="Swis721 BT" panose="020B0504020202020204" pitchFamily="34" charset="0"/>
                          <a:ea typeface="+mn-ea"/>
                          <a:cs typeface="+mn-cs"/>
                        </a:rPr>
                        <a:t>6.2</a:t>
                      </a:r>
                      <a:endParaRPr kumimoji="0" lang="en-GB" sz="600" b="0" i="0" u="none" strike="noStrike" kern="1200" cap="none" spc="0" normalizeH="0" baseline="0" noProof="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US" sz="600">
                          <a:latin typeface="Swis721 BT" panose="020B0504020202020204" pitchFamily="34" charset="0"/>
                        </a:rPr>
                        <a:t>15.9</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US" sz="600">
                          <a:latin typeface="Swis721 BT" panose="020B0504020202020204" pitchFamily="34" charset="0"/>
                        </a:rPr>
                        <a:t>9.7</a:t>
                      </a:r>
                      <a:endParaRPr lang="en-GB" sz="600">
                        <a:latin typeface="Swis721 BT" panose="020B0504020202020204" pitchFamily="34" charset="0"/>
                      </a:endParaRPr>
                    </a:p>
                  </a:txBody>
                  <a:tcPr marL="36000" marR="36000" marT="18000" marB="18000">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28575" cap="flat" cmpd="sng" algn="ctr">
                      <a:solidFill>
                        <a:srgbClr val="00B05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28575"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gridSpan="2">
                  <a:txBody>
                    <a:bodyPr/>
                    <a:lstStyle/>
                    <a:p>
                      <a:r>
                        <a:rPr lang="en-US" sz="700">
                          <a:latin typeface="Swis721 BT" panose="020B0504020202020204" pitchFamily="34" charset="0"/>
                        </a:rPr>
                        <a:t>SI DevOps</a:t>
                      </a:r>
                      <a:endParaRPr lang="en-GB" sz="7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hMerge="1">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extLst>
                  <a:ext uri="{0D108BD9-81ED-4DB2-BD59-A6C34878D82A}">
                    <a16:rowId xmlns:a16="http://schemas.microsoft.com/office/drawing/2014/main" val="826660970"/>
                  </a:ext>
                </a:extLst>
              </a:tr>
              <a:tr h="135931">
                <a:tc>
                  <a:txBody>
                    <a:bodyPr/>
                    <a:lstStyle/>
                    <a:p>
                      <a:r>
                        <a:rPr lang="en-US" sz="600">
                          <a:latin typeface="Swis721 BT" panose="020B0504020202020204" pitchFamily="34" charset="0"/>
                        </a:rPr>
                        <a:t>.Regulatory</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41425"/>
                          </a:solidFill>
                          <a:effectLst/>
                          <a:uLnTx/>
                          <a:uFillTx/>
                          <a:latin typeface="Swis721 BT" panose="020B0504020202020204" pitchFamily="34" charset="0"/>
                          <a:ea typeface="+mn-ea"/>
                          <a:cs typeface="+mn-cs"/>
                        </a:rPr>
                        <a:t>0.0</a:t>
                      </a:r>
                      <a:endParaRPr kumimoji="0" lang="en-GB" sz="600" b="0" i="0" u="none" strike="noStrike" kern="1200" cap="none" spc="0" normalizeH="0" baseline="0" noProof="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US" sz="600">
                          <a:latin typeface="Swis721 BT" panose="020B0504020202020204" pitchFamily="34" charset="0"/>
                        </a:rPr>
                        <a:t>20.8</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US" sz="600">
                          <a:latin typeface="Swis721 BT" panose="020B0504020202020204" pitchFamily="34" charset="0"/>
                        </a:rPr>
                        <a:t>20.8</a:t>
                      </a:r>
                      <a:endParaRPr lang="en-GB" sz="600">
                        <a:latin typeface="Swis721 BT" panose="020B0504020202020204" pitchFamily="34" charset="0"/>
                      </a:endParaRPr>
                    </a:p>
                  </a:txBody>
                  <a:tcPr marL="36000" marR="36000" marT="18000" marB="18000">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28575" cap="flat" cmpd="sng" algn="ctr">
                      <a:solidFill>
                        <a:srgbClr val="00B05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28575"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gridSpan="3">
                  <a:txBody>
                    <a:bodyPr/>
                    <a:lstStyle/>
                    <a:p>
                      <a:pPr algn="ctr"/>
                      <a:r>
                        <a:rPr lang="en-US" sz="700">
                          <a:latin typeface="Swis721 BT" panose="020B0504020202020204" pitchFamily="34" charset="0"/>
                        </a:rPr>
                        <a:t>Code Bodies</a:t>
                      </a:r>
                      <a:endParaRPr lang="en-GB" sz="7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hMerge="1">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hMerge="1">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extLst>
                  <a:ext uri="{0D108BD9-81ED-4DB2-BD59-A6C34878D82A}">
                    <a16:rowId xmlns:a16="http://schemas.microsoft.com/office/drawing/2014/main" val="1150546079"/>
                  </a:ext>
                </a:extLst>
              </a:tr>
              <a:tr h="135931">
                <a:tc>
                  <a:txBody>
                    <a:bodyPr/>
                    <a:lstStyle/>
                    <a:p>
                      <a:r>
                        <a:rPr lang="en-US" sz="600">
                          <a:latin typeface="Swis721 BT" panose="020B0504020202020204" pitchFamily="34" charset="0"/>
                        </a:rPr>
                        <a:t>.PP Mobilisation</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41425"/>
                          </a:solidFill>
                          <a:effectLst/>
                          <a:uLnTx/>
                          <a:uFillTx/>
                          <a:latin typeface="Swis721 BT" panose="020B0504020202020204" pitchFamily="34" charset="0"/>
                          <a:ea typeface="+mn-ea"/>
                          <a:cs typeface="+mn-cs"/>
                        </a:rPr>
                        <a:t>0.0</a:t>
                      </a:r>
                      <a:endParaRPr kumimoji="0" lang="en-GB" sz="600" b="0" i="0" u="none" strike="noStrike" kern="1200" cap="none" spc="0" normalizeH="0" baseline="0" noProof="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US" sz="600">
                          <a:latin typeface="Swis721 BT" panose="020B0504020202020204" pitchFamily="34" charset="0"/>
                        </a:rPr>
                        <a:t>3.0</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US" sz="600">
                          <a:latin typeface="Swis721 BT" panose="020B0504020202020204" pitchFamily="34" charset="0"/>
                        </a:rPr>
                        <a:t>3.0</a:t>
                      </a:r>
                      <a:endParaRPr lang="en-GB" sz="600">
                        <a:latin typeface="Swis721 BT" panose="020B0504020202020204" pitchFamily="34" charset="0"/>
                      </a:endParaRPr>
                    </a:p>
                  </a:txBody>
                  <a:tcPr marL="36000" marR="36000" marT="18000" marB="18000">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28575" cap="flat" cmpd="sng" algn="ctr">
                      <a:solidFill>
                        <a:srgbClr val="00B05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28575"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chemeClr val="accent1">
                        <a:lumMod val="40000"/>
                        <a:lumOff val="60000"/>
                        <a:alpha val="65098"/>
                      </a:schemeClr>
                    </a:solidFill>
                  </a:tcPr>
                </a:tc>
                <a:tc>
                  <a:txBody>
                    <a:bodyPr/>
                    <a:lstStyle/>
                    <a:p>
                      <a:r>
                        <a:rPr lang="en-US" sz="700">
                          <a:latin typeface="Swis721 BT" panose="020B0504020202020204" pitchFamily="34" charset="0"/>
                        </a:rPr>
                        <a:t>PPs</a:t>
                      </a:r>
                      <a:endParaRPr lang="en-GB" sz="7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extLst>
                  <a:ext uri="{0D108BD9-81ED-4DB2-BD59-A6C34878D82A}">
                    <a16:rowId xmlns:a16="http://schemas.microsoft.com/office/drawing/2014/main" val="1329303207"/>
                  </a:ext>
                </a:extLst>
              </a:tr>
              <a:tr h="135931">
                <a:tc>
                  <a:txBody>
                    <a:bodyPr/>
                    <a:lstStyle/>
                    <a:p>
                      <a:r>
                        <a:rPr lang="en-US" sz="600">
                          <a:latin typeface="Swis721 BT" panose="020B0504020202020204" pitchFamily="34" charset="0"/>
                        </a:rPr>
                        <a:t>.PP Impact Assessment</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41425"/>
                          </a:solidFill>
                          <a:effectLst/>
                          <a:uLnTx/>
                          <a:uFillTx/>
                          <a:latin typeface="Swis721 BT" panose="020B0504020202020204" pitchFamily="34" charset="0"/>
                          <a:ea typeface="+mn-ea"/>
                          <a:cs typeface="+mn-cs"/>
                        </a:rPr>
                        <a:t>0.0</a:t>
                      </a:r>
                      <a:endParaRPr kumimoji="0" lang="en-GB" sz="600" b="0" i="0" u="none" strike="noStrike" kern="1200" cap="none" spc="0" normalizeH="0" baseline="0" noProof="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US" sz="600">
                          <a:latin typeface="Swis721 BT" panose="020B0504020202020204" pitchFamily="34" charset="0"/>
                        </a:rPr>
                        <a:t>3.0</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US" sz="600">
                          <a:latin typeface="Swis721 BT" panose="020B0504020202020204" pitchFamily="34" charset="0"/>
                        </a:rPr>
                        <a:t>3.0</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tx1"/>
                      </a:solidFill>
                      <a:prstDash val="lg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tx1"/>
                      </a:solidFill>
                      <a:prstDash val="lgDash"/>
                      <a:round/>
                      <a:headEnd type="none" w="med" len="med"/>
                      <a:tailEnd type="none" w="med" len="med"/>
                    </a:lnL>
                    <a:lnR w="6350" cap="flat" cmpd="sng" algn="ctr">
                      <a:solidFill>
                        <a:schemeClr val="bg1"/>
                      </a:solidFill>
                      <a:prstDash val="solid"/>
                      <a:round/>
                      <a:headEnd type="none" w="med" len="med"/>
                      <a:tailEnd type="none" w="med" len="med"/>
                    </a:lnR>
                    <a:lnT w="28575" cap="flat" cmpd="sng" algn="ctr">
                      <a:solidFill>
                        <a:srgbClr val="00B05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28575" cap="flat" cmpd="sng" algn="ctr">
                      <a:solidFill>
                        <a:srgbClr val="00B05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r>
                        <a:rPr lang="en-US" sz="700">
                          <a:latin typeface="Swis721 BT" panose="020B0504020202020204" pitchFamily="34" charset="0"/>
                        </a:rPr>
                        <a:t>PPs</a:t>
                      </a:r>
                      <a:endParaRPr lang="en-GB" sz="700">
                        <a:latin typeface="Swis721 BT" panose="020B0504020202020204" pitchFamily="34" charset="0"/>
                      </a:endParaRPr>
                    </a:p>
                  </a:txBody>
                  <a:tcPr marL="36000" marR="36000" marT="18000" marB="18000">
                    <a:lnL w="28575"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extLst>
                  <a:ext uri="{0D108BD9-81ED-4DB2-BD59-A6C34878D82A}">
                    <a16:rowId xmlns:a16="http://schemas.microsoft.com/office/drawing/2014/main" val="648911909"/>
                  </a:ext>
                </a:extLst>
              </a:tr>
              <a:tr h="135931">
                <a:tc>
                  <a:txBody>
                    <a:bodyPr/>
                    <a:lstStyle/>
                    <a:p>
                      <a:r>
                        <a:rPr lang="en-US" sz="600">
                          <a:latin typeface="Swis721 BT" panose="020B0504020202020204" pitchFamily="34" charset="0"/>
                        </a:rPr>
                        <a:t>.PP Planning</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41425"/>
                          </a:solidFill>
                          <a:effectLst/>
                          <a:uLnTx/>
                          <a:uFillTx/>
                          <a:latin typeface="Swis721 BT" panose="020B0504020202020204" pitchFamily="34" charset="0"/>
                          <a:ea typeface="+mn-ea"/>
                          <a:cs typeface="+mn-cs"/>
                        </a:rPr>
                        <a:t>0.0</a:t>
                      </a:r>
                      <a:endParaRPr kumimoji="0" lang="en-GB" sz="600" b="0" i="0" u="none" strike="noStrike" kern="1200" cap="none" spc="0" normalizeH="0" baseline="0" noProof="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US" sz="600">
                          <a:latin typeface="Swis721 BT" panose="020B0504020202020204" pitchFamily="34" charset="0"/>
                        </a:rPr>
                        <a:t>3.0</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US" sz="600">
                          <a:latin typeface="Swis721 BT" panose="020B0504020202020204" pitchFamily="34" charset="0"/>
                        </a:rPr>
                        <a:t>3.0</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tx1"/>
                      </a:solidFill>
                      <a:prstDash val="lg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tx1"/>
                      </a:solidFill>
                      <a:prstDash val="lgDash"/>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28575" cap="flat" cmpd="sng" algn="ctr">
                      <a:solidFill>
                        <a:srgbClr val="00B05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r>
                        <a:rPr lang="en-US" sz="700">
                          <a:latin typeface="Swis721 BT" panose="020B0504020202020204" pitchFamily="34" charset="0"/>
                        </a:rPr>
                        <a:t>PPs</a:t>
                      </a:r>
                      <a:endParaRPr lang="en-GB" sz="700">
                        <a:latin typeface="Swis721 BT" panose="020B0504020202020204" pitchFamily="34" charset="0"/>
                      </a:endParaRPr>
                    </a:p>
                  </a:txBody>
                  <a:tcPr marL="36000" marR="36000" marT="18000" marB="18000">
                    <a:lnL w="28575"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rowSpan="2" gridSpan="3">
                  <a:txBody>
                    <a:bodyPr/>
                    <a:lstStyle/>
                    <a:p>
                      <a:pPr algn="ctr"/>
                      <a:r>
                        <a:rPr lang="en-US" sz="800" b="1">
                          <a:solidFill>
                            <a:srgbClr val="00B050"/>
                          </a:solidFill>
                        </a:rPr>
                        <a:t>Critical Thread to Control Point 2</a:t>
                      </a:r>
                      <a:endParaRPr lang="en-GB" sz="800" b="1">
                        <a:solidFill>
                          <a:srgbClr val="00B050"/>
                        </a:solidFill>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D9D9D9">
                        <a:alpha val="65098"/>
                      </a:srgbClr>
                    </a:solidFill>
                  </a:tcPr>
                </a:tc>
                <a:tc rowSpan="2" hMerge="1">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rowSpan="2" hMerge="1">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extLst>
                  <a:ext uri="{0D108BD9-81ED-4DB2-BD59-A6C34878D82A}">
                    <a16:rowId xmlns:a16="http://schemas.microsoft.com/office/drawing/2014/main" val="65390518"/>
                  </a:ext>
                </a:extLst>
              </a:tr>
              <a:tr h="135931">
                <a:tc>
                  <a:txBody>
                    <a:bodyPr/>
                    <a:lstStyle/>
                    <a:p>
                      <a:r>
                        <a:rPr lang="en-US" sz="600">
                          <a:latin typeface="Swis721 BT" panose="020B0504020202020204" pitchFamily="34" charset="0"/>
                        </a:rPr>
                        <a:t>.PP Software / Service Procurement</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41425"/>
                          </a:solidFill>
                          <a:effectLst/>
                          <a:uLnTx/>
                          <a:uFillTx/>
                          <a:latin typeface="Swis721 BT" panose="020B0504020202020204" pitchFamily="34" charset="0"/>
                          <a:ea typeface="+mn-ea"/>
                          <a:cs typeface="+mn-cs"/>
                        </a:rPr>
                        <a:t>0.0</a:t>
                      </a:r>
                      <a:endParaRPr kumimoji="0" lang="en-GB" sz="600" b="0" i="0" u="none" strike="noStrike" kern="1200" cap="none" spc="0" normalizeH="0" baseline="0" noProof="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US" sz="600">
                          <a:latin typeface="Swis721 BT" panose="020B0504020202020204" pitchFamily="34" charset="0"/>
                        </a:rPr>
                        <a:t>5.0</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US" sz="600">
                          <a:latin typeface="Swis721 BT" panose="020B0504020202020204" pitchFamily="34" charset="0"/>
                        </a:rPr>
                        <a:t>5.0</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tx1"/>
                      </a:solidFill>
                      <a:prstDash val="lg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tx1"/>
                      </a:solidFill>
                      <a:prstDash val="lgDash"/>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28575" cap="flat" cmpd="sng" algn="ctr">
                      <a:solidFill>
                        <a:srgbClr val="00B05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28575"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chemeClr val="accent1">
                        <a:lumMod val="40000"/>
                        <a:lumOff val="60000"/>
                        <a:alpha val="65098"/>
                      </a:schemeClr>
                    </a:solidFill>
                  </a:tcPr>
                </a:tc>
                <a:tc>
                  <a:txBody>
                    <a:bodyPr/>
                    <a:lstStyle/>
                    <a:p>
                      <a:r>
                        <a:rPr lang="en-US" sz="700">
                          <a:latin typeface="Swis721 BT" panose="020B0504020202020204" pitchFamily="34" charset="0"/>
                        </a:rPr>
                        <a:t>PPs</a:t>
                      </a:r>
                      <a:endParaRPr lang="en-GB" sz="8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D9D9D9">
                        <a:alpha val="65098"/>
                      </a:srgbClr>
                    </a:solidFill>
                  </a:tcPr>
                </a:tc>
                <a:tc gridSpan="3" vMerge="1">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D9D9D9">
                        <a:alpha val="65098"/>
                      </a:srgbClr>
                    </a:solidFill>
                  </a:tcPr>
                </a:tc>
                <a:tc hMerge="1" vMerge="1">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D9D9D9">
                        <a:alpha val="65098"/>
                      </a:srgbClr>
                    </a:solidFill>
                  </a:tcPr>
                </a:tc>
                <a:tc hMerge="1" vMerge="1">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extLst>
                  <a:ext uri="{0D108BD9-81ED-4DB2-BD59-A6C34878D82A}">
                    <a16:rowId xmlns:a16="http://schemas.microsoft.com/office/drawing/2014/main" val="1280572528"/>
                  </a:ext>
                </a:extLst>
              </a:tr>
              <a:tr h="135931">
                <a:tc>
                  <a:txBody>
                    <a:bodyPr/>
                    <a:lstStyle/>
                    <a:p>
                      <a:r>
                        <a:rPr lang="en-US" sz="600">
                          <a:latin typeface="Swis721 BT" panose="020B0504020202020204" pitchFamily="34" charset="0"/>
                        </a:rPr>
                        <a:t>.Central Systems DBT</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41425"/>
                          </a:solidFill>
                          <a:effectLst/>
                          <a:uLnTx/>
                          <a:uFillTx/>
                          <a:latin typeface="Swis721 BT" panose="020B0504020202020204" pitchFamily="34" charset="0"/>
                          <a:ea typeface="+mn-ea"/>
                          <a:cs typeface="+mn-cs"/>
                        </a:rPr>
                        <a:t>3.1</a:t>
                      </a:r>
                      <a:endParaRPr kumimoji="0" lang="en-GB" sz="600" b="0" i="0" u="none" strike="noStrike" kern="1200" cap="none" spc="0" normalizeH="0" baseline="0" noProof="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US" sz="600">
                          <a:latin typeface="Swis721 BT" panose="020B0504020202020204" pitchFamily="34" charset="0"/>
                        </a:rPr>
                        <a:t>15.0</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US" sz="600">
                          <a:latin typeface="Swis721 BT" panose="020B0504020202020204" pitchFamily="34" charset="0"/>
                        </a:rPr>
                        <a:t>11.9</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tx1"/>
                      </a:solidFill>
                      <a:prstDash val="lg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tx1"/>
                      </a:solidFill>
                      <a:prstDash val="lgDash"/>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28575" cap="flat" cmpd="sng" algn="ctr">
                      <a:solidFill>
                        <a:srgbClr val="00B05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28575" cap="flat" cmpd="sng" algn="ctr">
                      <a:solidFill>
                        <a:srgbClr val="00B05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28575" cap="flat" cmpd="sng" algn="ctr">
                      <a:solidFill>
                        <a:srgbClr val="00B05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28575" cap="flat" cmpd="sng" algn="ctr">
                      <a:solidFill>
                        <a:srgbClr val="00B05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28575" cap="flat" cmpd="sng" algn="ctr">
                      <a:solidFill>
                        <a:srgbClr val="00B05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28575" cap="flat" cmpd="sng" algn="ctr">
                      <a:solidFill>
                        <a:srgbClr val="00B05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28575" cap="flat" cmpd="sng" algn="ctr">
                      <a:solidFill>
                        <a:srgbClr val="00B05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28575" cap="flat" cmpd="sng" algn="ctr">
                      <a:solidFill>
                        <a:srgbClr val="00B05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28575" cap="flat" cmpd="sng" algn="ctr">
                      <a:solidFill>
                        <a:srgbClr val="00B05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28575" cap="flat" cmpd="sng" algn="ctr">
                      <a:solidFill>
                        <a:srgbClr val="00B05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lang="en-GB" sz="800" kern="1200">
                        <a:solidFill>
                          <a:schemeClr val="dk1"/>
                        </a:solidFill>
                        <a:latin typeface="+mn-lt"/>
                        <a:ea typeface="+mn-ea"/>
                        <a:cs typeface="+mn-cs"/>
                      </a:endParaRPr>
                    </a:p>
                  </a:txBody>
                  <a:tcPr marL="36000" marR="36000" marT="18000" marB="18000">
                    <a:lnL w="635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B05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lang="en-GB" sz="800" kern="1200">
                        <a:solidFill>
                          <a:schemeClr val="dk1"/>
                        </a:solidFill>
                        <a:latin typeface="+mn-lt"/>
                        <a:ea typeface="+mn-ea"/>
                        <a:cs typeface="+mn-cs"/>
                      </a:endParaRPr>
                    </a:p>
                  </a:txBody>
                  <a:tcPr marL="36000" marR="36000" marT="18000" marB="18000">
                    <a:lnL w="28575" cap="flat" cmpd="sng" algn="ctr">
                      <a:no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r>
                        <a:rPr lang="en-US" sz="700">
                          <a:latin typeface="Swis721 BT" panose="020B0504020202020204" pitchFamily="34" charset="0"/>
                        </a:rPr>
                        <a:t>PPs</a:t>
                      </a:r>
                      <a:endParaRPr lang="en-GB" sz="700">
                        <a:latin typeface="Swis721 BT" panose="020B0504020202020204" pitchFamily="34" charset="0"/>
                      </a:endParaRPr>
                    </a:p>
                  </a:txBody>
                  <a:tcPr marL="36000" marR="36000" marT="18000" marB="18000">
                    <a:lnL w="28575" cap="flat" cmpd="sng" algn="ctr">
                      <a:solidFill>
                        <a:srgbClr val="00B050"/>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28575"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extLst>
                  <a:ext uri="{0D108BD9-81ED-4DB2-BD59-A6C34878D82A}">
                    <a16:rowId xmlns:a16="http://schemas.microsoft.com/office/drawing/2014/main" val="1698458346"/>
                  </a:ext>
                </a:extLst>
              </a:tr>
              <a:tr h="188403">
                <a:tc>
                  <a:txBody>
                    <a:bodyPr/>
                    <a:lstStyle/>
                    <a:p>
                      <a:r>
                        <a:rPr lang="en-US" sz="600">
                          <a:latin typeface="Swis721 BT" panose="020B0504020202020204" pitchFamily="34" charset="0"/>
                        </a:rPr>
                        <a:t>.SIT PP Market Interfaces &amp; Services DBT (Metering, Data, Registration, Network Operations, UMSO)</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algn="ctr"/>
                      <a:r>
                        <a:rPr lang="en-US" sz="600">
                          <a:latin typeface="Swis721 BT" panose="020B0504020202020204" pitchFamily="34" charset="0"/>
                        </a:rPr>
                        <a:t>3.1</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US" sz="600">
                          <a:latin typeface="Swis721 BT" panose="020B0504020202020204" pitchFamily="34" charset="0"/>
                        </a:rPr>
                        <a:t>15.0</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US" sz="600">
                          <a:latin typeface="Swis721 BT" panose="020B0504020202020204" pitchFamily="34" charset="0"/>
                        </a:rPr>
                        <a:t>11.9</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tx1"/>
                      </a:solidFill>
                      <a:prstDash val="lg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tx1"/>
                      </a:solidFill>
                      <a:prstDash val="lgDash"/>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28575" cap="flat" cmpd="sng" algn="ctr">
                      <a:noFill/>
                      <a:prstDash val="solid"/>
                      <a:round/>
                      <a:headEnd type="none" w="med" len="med"/>
                      <a:tailEnd type="none" w="med" len="med"/>
                    </a:lnL>
                    <a:lnR w="28575" cap="flat" cmpd="sng" algn="ctr">
                      <a:solidFill>
                        <a:srgbClr val="00B05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r>
                        <a:rPr lang="en-US" sz="700">
                          <a:latin typeface="Swis721 BT" panose="020B0504020202020204" pitchFamily="34" charset="0"/>
                        </a:rPr>
                        <a:t>PPs</a:t>
                      </a:r>
                      <a:endParaRPr lang="en-GB" sz="700">
                        <a:latin typeface="Swis721 BT" panose="020B0504020202020204" pitchFamily="34" charset="0"/>
                      </a:endParaRPr>
                    </a:p>
                  </a:txBody>
                  <a:tcPr marL="36000" marR="36000" marT="18000" marB="18000">
                    <a:lnL w="28575" cap="flat" cmpd="sng" algn="ctr">
                      <a:solidFill>
                        <a:srgbClr val="00B050"/>
                      </a:solid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28575"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extLst>
                  <a:ext uri="{0D108BD9-81ED-4DB2-BD59-A6C34878D82A}">
                    <a16:rowId xmlns:a16="http://schemas.microsoft.com/office/drawing/2014/main" val="2745304678"/>
                  </a:ext>
                </a:extLst>
              </a:tr>
              <a:tr h="1884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a:latin typeface="Swis721 BT" panose="020B0504020202020204" pitchFamily="34" charset="0"/>
                        </a:rPr>
                        <a:t>.Non-SIT PP Market Interfaces &amp; Services DBT (Metering, Data, Registration, Network Operations, UMSO)</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algn="ctr"/>
                      <a:r>
                        <a:rPr lang="en-US" sz="600">
                          <a:latin typeface="Swis721 BT" panose="020B0504020202020204" pitchFamily="34" charset="0"/>
                        </a:rPr>
                        <a:t>3.1</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US" sz="600">
                          <a:latin typeface="Swis721 BT" panose="020B0504020202020204" pitchFamily="34" charset="0"/>
                        </a:rPr>
                        <a:t>15.9</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US" sz="600">
                          <a:latin typeface="Swis721 BT" panose="020B0504020202020204" pitchFamily="34" charset="0"/>
                        </a:rPr>
                        <a:t>12.8</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tx1"/>
                      </a:solidFill>
                      <a:prstDash val="lg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tx1"/>
                      </a:solidFill>
                      <a:prstDash val="lgDash"/>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28575" cap="flat" cmpd="sng" algn="ctr">
                      <a:noFill/>
                      <a:prstDash val="solid"/>
                      <a:round/>
                      <a:headEnd type="none" w="med" len="med"/>
                      <a:tailEnd type="none" w="med" len="med"/>
                    </a:lnL>
                    <a:lnR w="28575" cap="flat" cmpd="sng" algn="ctr">
                      <a:solidFill>
                        <a:srgbClr val="00B05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28575" cap="flat" cmpd="sng" algn="ctr">
                      <a:solidFill>
                        <a:srgbClr val="00B050"/>
                      </a:solid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r>
                        <a:rPr lang="en-US" sz="700">
                          <a:latin typeface="Swis721 BT" panose="020B0504020202020204" pitchFamily="34" charset="0"/>
                        </a:rPr>
                        <a:t>PPs</a:t>
                      </a:r>
                      <a:endParaRPr lang="en-GB" sz="700">
                        <a:latin typeface="Swis721 BT" panose="020B0504020202020204" pitchFamily="34" charset="0"/>
                      </a:endParaRPr>
                    </a:p>
                  </a:txBody>
                  <a:tcPr marL="36000" marR="36000" marT="18000" marB="18000">
                    <a:lnL w="28575"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extLst>
                  <a:ext uri="{0D108BD9-81ED-4DB2-BD59-A6C34878D82A}">
                    <a16:rowId xmlns:a16="http://schemas.microsoft.com/office/drawing/2014/main" val="3582806422"/>
                  </a:ext>
                </a:extLst>
              </a:tr>
              <a:tr h="135931">
                <a:tc>
                  <a:txBody>
                    <a:bodyPr/>
                    <a:lstStyle/>
                    <a:p>
                      <a:r>
                        <a:rPr lang="en-US" sz="600">
                          <a:latin typeface="Swis721 BT" panose="020B0504020202020204" pitchFamily="34" charset="0"/>
                        </a:rPr>
                        <a:t>.DBT Progress Monitoring of Central Systems</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algn="ctr"/>
                      <a:r>
                        <a:rPr lang="en-US" sz="600">
                          <a:latin typeface="Swis721 BT" panose="020B0504020202020204" pitchFamily="34" charset="0"/>
                        </a:rPr>
                        <a:t>0.0</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US" sz="600">
                          <a:latin typeface="Swis721 BT" panose="020B0504020202020204" pitchFamily="34" charset="0"/>
                        </a:rPr>
                        <a:t>15.0</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US" sz="600">
                          <a:latin typeface="Swis721 BT" panose="020B0504020202020204" pitchFamily="34" charset="0"/>
                        </a:rPr>
                        <a:t>15.0</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tx1"/>
                      </a:solidFill>
                      <a:prstDash val="lg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tx1"/>
                      </a:solidFill>
                      <a:prstDash val="lgDash"/>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28575" cap="flat" cmpd="sng" algn="ctr">
                      <a:noFill/>
                      <a:prstDash val="solid"/>
                      <a:round/>
                      <a:headEnd type="none" w="med" len="med"/>
                      <a:tailEnd type="none" w="med" len="med"/>
                    </a:lnL>
                    <a:lnR w="28575" cap="flat" cmpd="sng" algn="ctr">
                      <a:solidFill>
                        <a:srgbClr val="00B05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28575" cap="flat" cmpd="sng" algn="ctr">
                      <a:solidFill>
                        <a:srgbClr val="00B050"/>
                      </a:solid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gridSpan="2">
                  <a:txBody>
                    <a:bodyPr/>
                    <a:lstStyle/>
                    <a:p>
                      <a:r>
                        <a:rPr lang="en-US" sz="700">
                          <a:latin typeface="Swis721 BT" panose="020B0504020202020204" pitchFamily="34" charset="0"/>
                        </a:rPr>
                        <a:t>SI Test</a:t>
                      </a:r>
                      <a:endParaRPr lang="en-GB" sz="700">
                        <a:latin typeface="Swis721 BT" panose="020B0504020202020204" pitchFamily="34" charset="0"/>
                      </a:endParaRPr>
                    </a:p>
                  </a:txBody>
                  <a:tcPr marL="36000" marR="36000" marT="18000" marB="18000">
                    <a:lnL w="28575"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hMerge="1">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extLst>
                  <a:ext uri="{0D108BD9-81ED-4DB2-BD59-A6C34878D82A}">
                    <a16:rowId xmlns:a16="http://schemas.microsoft.com/office/drawing/2014/main" val="3553123653"/>
                  </a:ext>
                </a:extLst>
              </a:tr>
              <a:tr h="135931">
                <a:tc>
                  <a:txBody>
                    <a:bodyPr/>
                    <a:lstStyle/>
                    <a:p>
                      <a:r>
                        <a:rPr lang="en-US" sz="600">
                          <a:latin typeface="Swis721 BT" panose="020B0504020202020204" pitchFamily="34" charset="0"/>
                        </a:rPr>
                        <a:t>.DBT Progress Monitoring of PPs</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algn="ctr"/>
                      <a:r>
                        <a:rPr lang="en-US" sz="600">
                          <a:latin typeface="Swis721 BT" panose="020B0504020202020204" pitchFamily="34" charset="0"/>
                        </a:rPr>
                        <a:t>0.0</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41425"/>
                          </a:solidFill>
                          <a:effectLst/>
                          <a:uLnTx/>
                          <a:uFillTx/>
                          <a:latin typeface="Swis721 BT" panose="020B0504020202020204" pitchFamily="34" charset="0"/>
                          <a:ea typeface="+mn-ea"/>
                          <a:cs typeface="+mn-cs"/>
                        </a:rPr>
                        <a:t>15.9</a:t>
                      </a:r>
                      <a:endParaRPr kumimoji="0" lang="en-GB" sz="600" b="0" i="0" u="none" strike="noStrike" kern="1200" cap="none" spc="0" normalizeH="0" baseline="0" noProof="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US" sz="600">
                          <a:latin typeface="Swis721 BT" panose="020B0504020202020204" pitchFamily="34" charset="0"/>
                        </a:rPr>
                        <a:t>15.9</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tx1"/>
                      </a:solidFill>
                      <a:prstDash val="lg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tx1"/>
                      </a:solidFill>
                      <a:prstDash val="lgDash"/>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28575" cap="flat" cmpd="sng" algn="ctr">
                      <a:noFill/>
                      <a:prstDash val="solid"/>
                      <a:round/>
                      <a:headEnd type="none" w="med" len="med"/>
                      <a:tailEnd type="none" w="med" len="med"/>
                    </a:lnL>
                    <a:lnR w="28575" cap="flat" cmpd="sng" algn="ctr">
                      <a:solidFill>
                        <a:srgbClr val="00B05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28575" cap="flat" cmpd="sng" algn="ctr">
                      <a:solidFill>
                        <a:srgbClr val="00B050"/>
                      </a:solid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41425"/>
                          </a:solidFill>
                          <a:effectLst/>
                          <a:uLnTx/>
                          <a:uFillTx/>
                          <a:latin typeface="Swis721 BT" panose="020B0504020202020204" pitchFamily="34" charset="0"/>
                          <a:ea typeface="+mn-ea"/>
                          <a:cs typeface="+mn-cs"/>
                        </a:rPr>
                        <a:t>SI Test</a:t>
                      </a:r>
                      <a:endParaRPr kumimoji="0" lang="en-GB" sz="700" b="0" i="0" u="none" strike="noStrike" kern="1200" cap="none" spc="0" normalizeH="0" baseline="0" noProof="0">
                        <a:ln>
                          <a:noFill/>
                        </a:ln>
                        <a:solidFill>
                          <a:srgbClr val="041425"/>
                        </a:solidFill>
                        <a:effectLst/>
                        <a:uLnTx/>
                        <a:uFillTx/>
                        <a:latin typeface="Swis721 BT" panose="020B0504020202020204" pitchFamily="34" charset="0"/>
                        <a:ea typeface="+mn-ea"/>
                        <a:cs typeface="+mn-cs"/>
                      </a:endParaRPr>
                    </a:p>
                  </a:txBody>
                  <a:tcPr marL="36000" marR="36000" marT="18000" marB="18000">
                    <a:lnL w="28575"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hMerge="1">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extLst>
                  <a:ext uri="{0D108BD9-81ED-4DB2-BD59-A6C34878D82A}">
                    <a16:rowId xmlns:a16="http://schemas.microsoft.com/office/drawing/2014/main" val="556800023"/>
                  </a:ext>
                </a:extLst>
              </a:tr>
              <a:tr h="135931">
                <a:tc>
                  <a:txBody>
                    <a:bodyPr/>
                    <a:lstStyle/>
                    <a:p>
                      <a:r>
                        <a:rPr lang="en-US" sz="600">
                          <a:latin typeface="Swis721 BT" panose="020B0504020202020204" pitchFamily="34" charset="0"/>
                        </a:rPr>
                        <a:t>.DBT Progress Monitoring of Consequential Change</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algn="ctr"/>
                      <a:r>
                        <a:rPr lang="en-US" sz="600">
                          <a:latin typeface="Swis721 BT" panose="020B0504020202020204" pitchFamily="34" charset="0"/>
                        </a:rPr>
                        <a:t>5.1</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41425"/>
                          </a:solidFill>
                          <a:effectLst/>
                          <a:uLnTx/>
                          <a:uFillTx/>
                          <a:latin typeface="Swis721 BT" panose="020B0504020202020204" pitchFamily="34" charset="0"/>
                          <a:ea typeface="+mn-ea"/>
                          <a:cs typeface="+mn-cs"/>
                        </a:rPr>
                        <a:t>15.9</a:t>
                      </a:r>
                      <a:endParaRPr kumimoji="0" lang="en-GB" sz="600" b="0" i="0" u="none" strike="noStrike" kern="1200" cap="none" spc="0" normalizeH="0" baseline="0" noProof="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US" sz="600">
                          <a:latin typeface="Swis721 BT" panose="020B0504020202020204" pitchFamily="34" charset="0"/>
                        </a:rPr>
                        <a:t>10.8</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tx1"/>
                      </a:solidFill>
                      <a:prstDash val="lg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tx1"/>
                      </a:solidFill>
                      <a:prstDash val="lgDash"/>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4706"/>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4706"/>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4706"/>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4706"/>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4706"/>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28575" cap="flat" cmpd="sng" algn="ctr">
                      <a:noFill/>
                      <a:prstDash val="solid"/>
                      <a:round/>
                      <a:headEnd type="none" w="med" len="med"/>
                      <a:tailEnd type="none" w="med" len="med"/>
                    </a:lnL>
                    <a:lnR w="28575" cap="flat" cmpd="sng" algn="ctr">
                      <a:solidFill>
                        <a:srgbClr val="00B05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28575" cap="flat" cmpd="sng" algn="ctr">
                      <a:solidFill>
                        <a:srgbClr val="00B050"/>
                      </a:solid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41425"/>
                          </a:solidFill>
                          <a:effectLst/>
                          <a:uLnTx/>
                          <a:uFillTx/>
                          <a:latin typeface="Swis721 BT" panose="020B0504020202020204" pitchFamily="34" charset="0"/>
                          <a:ea typeface="+mn-ea"/>
                          <a:cs typeface="+mn-cs"/>
                        </a:rPr>
                        <a:t>SI Test</a:t>
                      </a:r>
                      <a:endParaRPr kumimoji="0" lang="en-GB" sz="700" b="0" i="0" u="none" strike="noStrike" kern="1200" cap="none" spc="0" normalizeH="0" baseline="0" noProof="0">
                        <a:ln>
                          <a:noFill/>
                        </a:ln>
                        <a:solidFill>
                          <a:srgbClr val="041425"/>
                        </a:solidFill>
                        <a:effectLst/>
                        <a:uLnTx/>
                        <a:uFillTx/>
                        <a:latin typeface="Swis721 BT" panose="020B0504020202020204" pitchFamily="34" charset="0"/>
                        <a:ea typeface="+mn-ea"/>
                        <a:cs typeface="+mn-cs"/>
                      </a:endParaRPr>
                    </a:p>
                  </a:txBody>
                  <a:tcPr marL="36000" marR="36000" marT="18000" marB="18000">
                    <a:lnL w="28575"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hMerge="1">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extLst>
                  <a:ext uri="{0D108BD9-81ED-4DB2-BD59-A6C34878D82A}">
                    <a16:rowId xmlns:a16="http://schemas.microsoft.com/office/drawing/2014/main" val="598240158"/>
                  </a:ext>
                </a:extLst>
              </a:tr>
              <a:tr h="135931">
                <a:tc>
                  <a:txBody>
                    <a:bodyPr/>
                    <a:lstStyle/>
                    <a:p>
                      <a:r>
                        <a:rPr lang="en-US" sz="600">
                          <a:latin typeface="Swis721 BT" panose="020B0504020202020204" pitchFamily="34" charset="0"/>
                        </a:rPr>
                        <a:t>‘Design Assurance of PPs</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algn="ctr"/>
                      <a:r>
                        <a:rPr lang="en-US" sz="600">
                          <a:latin typeface="Swis721 BT" panose="020B0504020202020204" pitchFamily="34" charset="0"/>
                        </a:rPr>
                        <a:t>5.1</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41425"/>
                          </a:solidFill>
                          <a:effectLst/>
                          <a:uLnTx/>
                          <a:uFillTx/>
                          <a:latin typeface="Swis721 BT" panose="020B0504020202020204" pitchFamily="34" charset="0"/>
                          <a:ea typeface="+mn-ea"/>
                          <a:cs typeface="+mn-cs"/>
                        </a:rPr>
                        <a:t>15.9</a:t>
                      </a:r>
                      <a:endParaRPr kumimoji="0" lang="en-GB" sz="600" b="0" i="0" u="none" strike="noStrike" kern="1200" cap="none" spc="0" normalizeH="0" baseline="0" noProof="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US" sz="600">
                          <a:latin typeface="Swis721 BT" panose="020B0504020202020204" pitchFamily="34" charset="0"/>
                        </a:rPr>
                        <a:t>10.8</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tx1"/>
                      </a:solidFill>
                      <a:prstDash val="lg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tx1"/>
                      </a:solidFill>
                      <a:prstDash val="lgDash"/>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4706"/>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4706"/>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4706"/>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4706"/>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4706"/>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28575" cap="flat" cmpd="sng" algn="ctr">
                      <a:noFill/>
                      <a:prstDash val="solid"/>
                      <a:round/>
                      <a:headEnd type="none" w="med" len="med"/>
                      <a:tailEnd type="none" w="med" len="med"/>
                    </a:lnL>
                    <a:lnR w="28575" cap="flat" cmpd="sng" algn="ctr">
                      <a:solidFill>
                        <a:srgbClr val="00B05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28575" cap="flat" cmpd="sng" algn="ctr">
                      <a:solidFill>
                        <a:srgbClr val="00B050"/>
                      </a:solid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gridSpan="2">
                  <a:txBody>
                    <a:bodyPr/>
                    <a:lstStyle/>
                    <a:p>
                      <a:r>
                        <a:rPr lang="en-US" sz="700">
                          <a:latin typeface="Swis721 BT" panose="020B0504020202020204" pitchFamily="34" charset="0"/>
                        </a:rPr>
                        <a:t>SI Design</a:t>
                      </a:r>
                      <a:endParaRPr lang="en-GB" sz="700">
                        <a:latin typeface="Swis721 BT" panose="020B0504020202020204" pitchFamily="34" charset="0"/>
                      </a:endParaRPr>
                    </a:p>
                  </a:txBody>
                  <a:tcPr marL="36000" marR="36000" marT="18000" marB="18000">
                    <a:lnL w="28575"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hMerge="1">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extLst>
                  <a:ext uri="{0D108BD9-81ED-4DB2-BD59-A6C34878D82A}">
                    <a16:rowId xmlns:a16="http://schemas.microsoft.com/office/drawing/2014/main" val="811698407"/>
                  </a:ext>
                </a:extLst>
              </a:tr>
              <a:tr h="135931">
                <a:tc>
                  <a:txBody>
                    <a:bodyPr/>
                    <a:lstStyle/>
                    <a:p>
                      <a:r>
                        <a:rPr lang="en-US" sz="600">
                          <a:latin typeface="Swis721 BT" panose="020B0504020202020204" pitchFamily="34" charset="0"/>
                        </a:rPr>
                        <a:t>.Test Assurance of PPs</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algn="ctr"/>
                      <a:r>
                        <a:rPr lang="en-US" sz="600">
                          <a:latin typeface="Swis721 BT" panose="020B0504020202020204" pitchFamily="34" charset="0"/>
                        </a:rPr>
                        <a:t>5.1</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41425"/>
                          </a:solidFill>
                          <a:effectLst/>
                          <a:uLnTx/>
                          <a:uFillTx/>
                          <a:latin typeface="Swis721 BT" panose="020B0504020202020204" pitchFamily="34" charset="0"/>
                          <a:ea typeface="+mn-ea"/>
                          <a:cs typeface="+mn-cs"/>
                        </a:rPr>
                        <a:t>15.9</a:t>
                      </a:r>
                      <a:endParaRPr kumimoji="0" lang="en-GB" sz="600" b="0" i="0" u="none" strike="noStrike" kern="1200" cap="none" spc="0" normalizeH="0" baseline="0" noProof="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US" sz="600">
                          <a:latin typeface="Swis721 BT" panose="020B0504020202020204" pitchFamily="34" charset="0"/>
                        </a:rPr>
                        <a:t>10.8</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tx1"/>
                      </a:solidFill>
                      <a:prstDash val="lg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tx1"/>
                      </a:solidFill>
                      <a:prstDash val="lgDash"/>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28575" cap="flat" cmpd="sng" algn="ctr">
                      <a:noFill/>
                      <a:prstDash val="solid"/>
                      <a:round/>
                      <a:headEnd type="none" w="med" len="med"/>
                      <a:tailEnd type="none" w="med" len="med"/>
                    </a:lnL>
                    <a:lnR w="28575" cap="flat" cmpd="sng" algn="ctr">
                      <a:solidFill>
                        <a:srgbClr val="00B050"/>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28575" cap="flat" cmpd="sng" algn="ctr">
                      <a:solidFill>
                        <a:srgbClr val="00B050"/>
                      </a:solid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chemeClr val="accent1">
                        <a:lumMod val="40000"/>
                        <a:lumOff val="60000"/>
                        <a:alpha val="65098"/>
                      </a:schemeClr>
                    </a:solidFill>
                  </a:tcPr>
                </a:tc>
                <a:tc gridSpan="2">
                  <a:txBody>
                    <a:bodyPr/>
                    <a:lstStyle/>
                    <a:p>
                      <a:r>
                        <a:rPr lang="en-US" sz="700">
                          <a:latin typeface="Swis721 BT" panose="020B0504020202020204" pitchFamily="34" charset="0"/>
                        </a:rPr>
                        <a:t>SI Test</a:t>
                      </a:r>
                      <a:endParaRPr lang="en-GB" sz="700">
                        <a:latin typeface="Swis721 BT" panose="020B0504020202020204" pitchFamily="34" charset="0"/>
                      </a:endParaRPr>
                    </a:p>
                  </a:txBody>
                  <a:tcPr marL="36000" marR="36000" marT="18000" marB="18000">
                    <a:lnL w="28575"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hMerge="1">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extLst>
                  <a:ext uri="{0D108BD9-81ED-4DB2-BD59-A6C34878D82A}">
                    <a16:rowId xmlns:a16="http://schemas.microsoft.com/office/drawing/2014/main" val="561932445"/>
                  </a:ext>
                </a:extLst>
              </a:tr>
              <a:tr h="135931">
                <a:tc>
                  <a:txBody>
                    <a:bodyPr/>
                    <a:lstStyle/>
                    <a:p>
                      <a:r>
                        <a:rPr lang="en-US" sz="600">
                          <a:latin typeface="Swis721 BT" panose="020B0504020202020204" pitchFamily="34" charset="0"/>
                        </a:rPr>
                        <a:t>.SI SIT Preparation</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algn="ctr"/>
                      <a:r>
                        <a:rPr lang="en-US" sz="600">
                          <a:latin typeface="Swis721 BT" panose="020B0504020202020204" pitchFamily="34" charset="0"/>
                        </a:rPr>
                        <a:t>0.0</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41425"/>
                          </a:solidFill>
                          <a:effectLst/>
                          <a:uLnTx/>
                          <a:uFillTx/>
                          <a:latin typeface="Swis721 BT" panose="020B0504020202020204" pitchFamily="34" charset="0"/>
                          <a:ea typeface="+mn-ea"/>
                          <a:cs typeface="+mn-cs"/>
                        </a:rPr>
                        <a:t>15.9</a:t>
                      </a:r>
                      <a:endParaRPr kumimoji="0" lang="en-GB" sz="600" b="0" i="0" u="none" strike="noStrike" kern="1200" cap="none" spc="0" normalizeH="0" baseline="0" noProof="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US" sz="600">
                          <a:latin typeface="Swis721 BT" panose="020B0504020202020204" pitchFamily="34" charset="0"/>
                        </a:rPr>
                        <a:t>15.9</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tx1"/>
                      </a:solidFill>
                      <a:prstDash val="lg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tx1"/>
                      </a:solidFill>
                      <a:prstDash val="lgDash"/>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gridSpan="2">
                  <a:txBody>
                    <a:bodyPr/>
                    <a:lstStyle/>
                    <a:p>
                      <a:r>
                        <a:rPr lang="en-US" sz="700">
                          <a:latin typeface="Swis721 BT" panose="020B0504020202020204" pitchFamily="34" charset="0"/>
                        </a:rPr>
                        <a:t>SI Test</a:t>
                      </a:r>
                      <a:endParaRPr lang="en-GB" sz="700">
                        <a:latin typeface="Swis721 BT" panose="020B0504020202020204" pitchFamily="34" charset="0"/>
                      </a:endParaRPr>
                    </a:p>
                  </a:txBody>
                  <a:tcPr marL="36000" marR="36000" marT="18000" marB="18000">
                    <a:lnL w="28575"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hMerge="1">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extLst>
                  <a:ext uri="{0D108BD9-81ED-4DB2-BD59-A6C34878D82A}">
                    <a16:rowId xmlns:a16="http://schemas.microsoft.com/office/drawing/2014/main" val="61661065"/>
                  </a:ext>
                </a:extLst>
              </a:tr>
              <a:tr h="135931">
                <a:tc>
                  <a:txBody>
                    <a:bodyPr/>
                    <a:lstStyle/>
                    <a:p>
                      <a:r>
                        <a:rPr lang="en-US" sz="600">
                          <a:latin typeface="Swis721 BT" panose="020B0504020202020204" pitchFamily="34" charset="0"/>
                        </a:rPr>
                        <a:t>.PP SIT Preparation</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41425"/>
                          </a:solidFill>
                          <a:effectLst/>
                          <a:uLnTx/>
                          <a:uFillTx/>
                          <a:latin typeface="Swis721 BT" panose="020B0504020202020204" pitchFamily="34" charset="0"/>
                          <a:ea typeface="+mn-ea"/>
                          <a:cs typeface="+mn-cs"/>
                        </a:rPr>
                        <a:t>0.0</a:t>
                      </a:r>
                      <a:endParaRPr kumimoji="0" lang="en-GB" sz="600" b="0" i="0" u="none" strike="noStrike" kern="1200" cap="none" spc="0" normalizeH="0" baseline="0" noProof="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41425"/>
                          </a:solidFill>
                          <a:effectLst/>
                          <a:uLnTx/>
                          <a:uFillTx/>
                          <a:latin typeface="Swis721 BT" panose="020B0504020202020204" pitchFamily="34" charset="0"/>
                          <a:ea typeface="+mn-ea"/>
                          <a:cs typeface="+mn-cs"/>
                        </a:rPr>
                        <a:t>15.9</a:t>
                      </a:r>
                      <a:endParaRPr kumimoji="0" lang="en-GB" sz="600" b="0" i="0" u="none" strike="noStrike" kern="1200" cap="none" spc="0" normalizeH="0" baseline="0" noProof="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41425"/>
                          </a:solidFill>
                          <a:effectLst/>
                          <a:uLnTx/>
                          <a:uFillTx/>
                          <a:latin typeface="Swis721 BT" panose="020B0504020202020204" pitchFamily="34" charset="0"/>
                          <a:ea typeface="+mn-ea"/>
                          <a:cs typeface="+mn-cs"/>
                        </a:rPr>
                        <a:t>15.9</a:t>
                      </a:r>
                      <a:endParaRPr kumimoji="0" lang="en-GB" sz="600" b="0" i="0" u="none" strike="noStrike" kern="1200" cap="none" spc="0" normalizeH="0" baseline="0" noProof="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tx1"/>
                      </a:solidFill>
                      <a:prstDash val="lg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tx1"/>
                      </a:solidFill>
                      <a:prstDash val="lgDash"/>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28575" cap="flat" cmpd="sng" algn="ctr">
                      <a:solidFill>
                        <a:srgbClr val="00B05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r>
                        <a:rPr lang="en-US" sz="700">
                          <a:latin typeface="Swis721 BT" panose="020B0504020202020204" pitchFamily="34" charset="0"/>
                        </a:rPr>
                        <a:t>PPs</a:t>
                      </a:r>
                      <a:endParaRPr lang="en-GB" sz="700">
                        <a:latin typeface="Swis721 BT" panose="020B0504020202020204" pitchFamily="34" charset="0"/>
                      </a:endParaRPr>
                    </a:p>
                  </a:txBody>
                  <a:tcPr marL="36000" marR="36000" marT="18000" marB="18000">
                    <a:lnL w="28575"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extLst>
                  <a:ext uri="{0D108BD9-81ED-4DB2-BD59-A6C34878D82A}">
                    <a16:rowId xmlns:a16="http://schemas.microsoft.com/office/drawing/2014/main" val="2015552331"/>
                  </a:ext>
                </a:extLst>
              </a:tr>
              <a:tr h="135931">
                <a:tc>
                  <a:txBody>
                    <a:bodyPr/>
                    <a:lstStyle/>
                    <a:p>
                      <a:r>
                        <a:rPr lang="en-US" sz="600">
                          <a:latin typeface="Swis721 BT" panose="020B0504020202020204" pitchFamily="34" charset="0"/>
                        </a:rPr>
                        <a:t>.PP UIT Preparation</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41425"/>
                          </a:solidFill>
                          <a:effectLst/>
                          <a:uLnTx/>
                          <a:uFillTx/>
                          <a:latin typeface="Swis721 BT" panose="020B0504020202020204" pitchFamily="34" charset="0"/>
                          <a:ea typeface="+mn-ea"/>
                          <a:cs typeface="+mn-cs"/>
                        </a:rPr>
                        <a:t>0.0</a:t>
                      </a:r>
                      <a:endParaRPr kumimoji="0" lang="en-GB" sz="600" b="0" i="0" u="none" strike="noStrike" kern="1200" cap="none" spc="0" normalizeH="0" baseline="0" noProof="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41425"/>
                          </a:solidFill>
                          <a:effectLst/>
                          <a:uLnTx/>
                          <a:uFillTx/>
                          <a:latin typeface="Swis721 BT" panose="020B0504020202020204" pitchFamily="34" charset="0"/>
                          <a:ea typeface="+mn-ea"/>
                          <a:cs typeface="+mn-cs"/>
                        </a:rPr>
                        <a:t>15.9</a:t>
                      </a:r>
                      <a:endParaRPr kumimoji="0" lang="en-GB" sz="600" b="0" i="0" u="none" strike="noStrike" kern="1200" cap="none" spc="0" normalizeH="0" baseline="0" noProof="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41425"/>
                          </a:solidFill>
                          <a:effectLst/>
                          <a:uLnTx/>
                          <a:uFillTx/>
                          <a:latin typeface="Swis721 BT" panose="020B0504020202020204" pitchFamily="34" charset="0"/>
                          <a:ea typeface="+mn-ea"/>
                          <a:cs typeface="+mn-cs"/>
                        </a:rPr>
                        <a:t>15.9</a:t>
                      </a:r>
                      <a:endParaRPr kumimoji="0" lang="en-GB" sz="600" b="0" i="0" u="none" strike="noStrike" kern="1200" cap="none" spc="0" normalizeH="0" baseline="0" noProof="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tx1"/>
                      </a:solidFill>
                      <a:prstDash val="lg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tx1"/>
                      </a:solidFill>
                      <a:prstDash val="lgDash"/>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28575" cap="flat" cmpd="sng" algn="ctr">
                      <a:solidFill>
                        <a:srgbClr val="00B05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r>
                        <a:rPr lang="en-US" sz="700">
                          <a:latin typeface="Swis721 BT" panose="020B0504020202020204" pitchFamily="34" charset="0"/>
                        </a:rPr>
                        <a:t>PPs</a:t>
                      </a:r>
                      <a:endParaRPr lang="en-GB" sz="700">
                        <a:latin typeface="Swis721 BT" panose="020B0504020202020204" pitchFamily="34" charset="0"/>
                      </a:endParaRPr>
                    </a:p>
                  </a:txBody>
                  <a:tcPr marL="36000" marR="36000" marT="18000" marB="18000">
                    <a:lnL w="28575"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extLst>
                  <a:ext uri="{0D108BD9-81ED-4DB2-BD59-A6C34878D82A}">
                    <a16:rowId xmlns:a16="http://schemas.microsoft.com/office/drawing/2014/main" val="1157588832"/>
                  </a:ext>
                </a:extLst>
              </a:tr>
              <a:tr h="135931">
                <a:tc>
                  <a:txBody>
                    <a:bodyPr/>
                    <a:lstStyle/>
                    <a:p>
                      <a:r>
                        <a:rPr lang="en-US" sz="600">
                          <a:latin typeface="Swis721 BT" panose="020B0504020202020204" pitchFamily="34" charset="0"/>
                        </a:rPr>
                        <a:t>.SI UIT Preparation</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41425"/>
                          </a:solidFill>
                          <a:effectLst/>
                          <a:uLnTx/>
                          <a:uFillTx/>
                          <a:latin typeface="Swis721 BT" panose="020B0504020202020204" pitchFamily="34" charset="0"/>
                          <a:ea typeface="+mn-ea"/>
                          <a:cs typeface="+mn-cs"/>
                        </a:rPr>
                        <a:t>0.0</a:t>
                      </a:r>
                      <a:endParaRPr kumimoji="0" lang="en-GB" sz="600" b="0" i="0" u="none" strike="noStrike" kern="1200" cap="none" spc="0" normalizeH="0" baseline="0" noProof="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41425"/>
                          </a:solidFill>
                          <a:effectLst/>
                          <a:uLnTx/>
                          <a:uFillTx/>
                          <a:latin typeface="Swis721 BT" panose="020B0504020202020204" pitchFamily="34" charset="0"/>
                          <a:ea typeface="+mn-ea"/>
                          <a:cs typeface="+mn-cs"/>
                        </a:rPr>
                        <a:t>15.9</a:t>
                      </a:r>
                      <a:endParaRPr kumimoji="0" lang="en-GB" sz="600" b="0" i="0" u="none" strike="noStrike" kern="1200" cap="none" spc="0" normalizeH="0" baseline="0" noProof="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41425"/>
                          </a:solidFill>
                          <a:effectLst/>
                          <a:uLnTx/>
                          <a:uFillTx/>
                          <a:latin typeface="Swis721 BT" panose="020B0504020202020204" pitchFamily="34" charset="0"/>
                          <a:ea typeface="+mn-ea"/>
                          <a:cs typeface="+mn-cs"/>
                        </a:rPr>
                        <a:t>15.9</a:t>
                      </a:r>
                      <a:endParaRPr kumimoji="0" lang="en-GB" sz="600" b="0" i="0" u="none" strike="noStrike" kern="1200" cap="none" spc="0" normalizeH="0" baseline="0" noProof="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tx1"/>
                      </a:solidFill>
                      <a:prstDash val="lg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tx1"/>
                      </a:solidFill>
                      <a:prstDash val="lgDash"/>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28575" cap="flat" cmpd="sng" algn="ctr">
                      <a:solidFill>
                        <a:srgbClr val="00B05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gridSpan="2">
                  <a:txBody>
                    <a:bodyPr/>
                    <a:lstStyle/>
                    <a:p>
                      <a:r>
                        <a:rPr lang="en-US" sz="700">
                          <a:latin typeface="Swis721 BT" panose="020B0504020202020204" pitchFamily="34" charset="0"/>
                        </a:rPr>
                        <a:t>SI Test</a:t>
                      </a:r>
                      <a:endParaRPr lang="en-GB" sz="700">
                        <a:latin typeface="Swis721 BT" panose="020B0504020202020204" pitchFamily="34" charset="0"/>
                      </a:endParaRPr>
                    </a:p>
                  </a:txBody>
                  <a:tcPr marL="36000" marR="36000" marT="18000" marB="18000">
                    <a:lnL w="28575"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hMerge="1">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extLst>
                  <a:ext uri="{0D108BD9-81ED-4DB2-BD59-A6C34878D82A}">
                    <a16:rowId xmlns:a16="http://schemas.microsoft.com/office/drawing/2014/main" val="120745464"/>
                  </a:ext>
                </a:extLst>
              </a:tr>
              <a:tr h="135931">
                <a:tc>
                  <a:txBody>
                    <a:bodyPr/>
                    <a:lstStyle/>
                    <a:p>
                      <a:r>
                        <a:rPr lang="en-US" sz="600">
                          <a:latin typeface="Swis721 BT" panose="020B0504020202020204" pitchFamily="34" charset="0"/>
                        </a:rPr>
                        <a:t>.Readiness Assessment 3 – Design &amp; Build Checkpoint</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41425"/>
                          </a:solidFill>
                          <a:effectLst/>
                          <a:uLnTx/>
                          <a:uFillTx/>
                          <a:latin typeface="Swis721 BT" panose="020B0504020202020204" pitchFamily="34" charset="0"/>
                          <a:ea typeface="+mn-ea"/>
                          <a:cs typeface="+mn-cs"/>
                        </a:rPr>
                        <a:t>6.0</a:t>
                      </a:r>
                      <a:endParaRPr kumimoji="0" lang="en-GB" sz="600" b="0" i="0" u="none" strike="noStrike" kern="1200" cap="none" spc="0" normalizeH="0" baseline="0" noProof="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US" sz="600">
                          <a:latin typeface="Swis721 BT" panose="020B0504020202020204" pitchFamily="34" charset="0"/>
                        </a:rPr>
                        <a:t>9.0</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US" sz="600">
                          <a:latin typeface="Swis721 BT" panose="020B0504020202020204" pitchFamily="34" charset="0"/>
                        </a:rPr>
                        <a:t>3.0</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tx1"/>
                      </a:solidFill>
                      <a:prstDash val="lg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tx1"/>
                      </a:solidFill>
                      <a:prstDash val="lgDash"/>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r>
                        <a:rPr lang="en-US" sz="700">
                          <a:latin typeface="Swis721 BT" panose="020B0504020202020204" pitchFamily="34" charset="0"/>
                        </a:rPr>
                        <a:t>PPC</a:t>
                      </a:r>
                      <a:endParaRPr lang="en-GB" sz="8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28575" cap="flat" cmpd="sng" algn="ctr">
                      <a:solidFill>
                        <a:srgbClr val="00B05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28575"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extLst>
                  <a:ext uri="{0D108BD9-81ED-4DB2-BD59-A6C34878D82A}">
                    <a16:rowId xmlns:a16="http://schemas.microsoft.com/office/drawing/2014/main" val="2419478175"/>
                  </a:ext>
                </a:extLst>
              </a:tr>
              <a:tr h="135931">
                <a:tc>
                  <a:txBody>
                    <a:bodyPr/>
                    <a:lstStyle/>
                    <a:p>
                      <a:r>
                        <a:rPr lang="en-US" sz="600">
                          <a:latin typeface="Swis721 BT" panose="020B0504020202020204" pitchFamily="34" charset="0"/>
                        </a:rPr>
                        <a:t>.Readiness Assessment 4 – Start of Integration &amp; Test</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algn="ctr"/>
                      <a:r>
                        <a:rPr lang="en-US" sz="600">
                          <a:latin typeface="Swis721 BT" panose="020B0504020202020204" pitchFamily="34" charset="0"/>
                        </a:rPr>
                        <a:t>12.3</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US" sz="600">
                          <a:latin typeface="Swis721 BT" panose="020B0504020202020204" pitchFamily="34" charset="0"/>
                        </a:rPr>
                        <a:t>15.3</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US" sz="600">
                          <a:latin typeface="Swis721 BT" panose="020B0504020202020204" pitchFamily="34" charset="0"/>
                        </a:rPr>
                        <a:t>3.0</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tx1"/>
                      </a:solidFill>
                      <a:prstDash val="lg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4706"/>
                      </a:srgbClr>
                    </a:solidFill>
                  </a:tcPr>
                </a:tc>
                <a:tc>
                  <a:txBody>
                    <a:bodyPr/>
                    <a:lstStyle/>
                    <a:p>
                      <a:endParaRPr lang="en-GB" sz="800"/>
                    </a:p>
                  </a:txBody>
                  <a:tcPr marL="36000" marR="36000" marT="18000" marB="18000">
                    <a:lnL w="6350" cap="flat" cmpd="sng" algn="ctr">
                      <a:solidFill>
                        <a:schemeClr val="tx1"/>
                      </a:solidFill>
                      <a:prstDash val="lgDash"/>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4706"/>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4706"/>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4706"/>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4706"/>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4706"/>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4706"/>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4706"/>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4706"/>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4706"/>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4706"/>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4706"/>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4706"/>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alpha val="65098"/>
                      </a:schemeClr>
                    </a:solidFill>
                  </a:tcPr>
                </a:tc>
                <a:tc>
                  <a:txBody>
                    <a:bodyPr/>
                    <a:lstStyle/>
                    <a:p>
                      <a:r>
                        <a:rPr lang="en-US" sz="700">
                          <a:latin typeface="Swis721 BT" panose="020B0504020202020204" pitchFamily="34" charset="0"/>
                        </a:rPr>
                        <a:t>PPC</a:t>
                      </a:r>
                      <a:endParaRPr lang="en-GB" sz="8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28575" cap="flat" cmpd="sng" algn="ctr">
                      <a:solidFill>
                        <a:srgbClr val="00B05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28575"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extLst>
                  <a:ext uri="{0D108BD9-81ED-4DB2-BD59-A6C34878D82A}">
                    <a16:rowId xmlns:a16="http://schemas.microsoft.com/office/drawing/2014/main" val="2719989306"/>
                  </a:ext>
                </a:extLst>
              </a:tr>
              <a:tr h="135931">
                <a:tc>
                  <a:txBody>
                    <a:bodyPr/>
                    <a:lstStyle/>
                    <a:p>
                      <a:r>
                        <a:rPr lang="en-US" sz="600">
                          <a:latin typeface="Swis721 BT" panose="020B0504020202020204" pitchFamily="34" charset="0"/>
                        </a:rPr>
                        <a:t>.Control Point 2 Preparation</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algn="ctr"/>
                      <a:r>
                        <a:rPr lang="en-US" sz="600">
                          <a:latin typeface="Swis721 BT" panose="020B0504020202020204" pitchFamily="34" charset="0"/>
                        </a:rPr>
                        <a:t>14.3</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US" sz="600">
                          <a:latin typeface="Swis721 BT" panose="020B0504020202020204" pitchFamily="34" charset="0"/>
                        </a:rPr>
                        <a:t>15.6</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US" sz="600">
                          <a:latin typeface="Swis721 BT" panose="020B0504020202020204" pitchFamily="34" charset="0"/>
                        </a:rPr>
                        <a:t>1.3</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tx1"/>
                      </a:solidFill>
                      <a:prstDash val="lg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tx1"/>
                      </a:solidFill>
                      <a:prstDash val="lgDash"/>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28575" cap="flat" cmpd="sng" algn="ctr">
                      <a:solidFill>
                        <a:srgbClr val="00B05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r>
                        <a:rPr lang="en-US" sz="700">
                          <a:latin typeface="Swis721 BT" panose="020B0504020202020204" pitchFamily="34" charset="0"/>
                        </a:rPr>
                        <a:t>CPT</a:t>
                      </a:r>
                      <a:endParaRPr lang="en-GB" sz="800">
                        <a:latin typeface="Swis721 BT" panose="020B0504020202020204" pitchFamily="34" charset="0"/>
                      </a:endParaRPr>
                    </a:p>
                  </a:txBody>
                  <a:tcPr marL="36000" marR="36000" marT="18000" marB="18000">
                    <a:lnL w="28575"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extLst>
                  <a:ext uri="{0D108BD9-81ED-4DB2-BD59-A6C34878D82A}">
                    <a16:rowId xmlns:a16="http://schemas.microsoft.com/office/drawing/2014/main" val="2540608403"/>
                  </a:ext>
                </a:extLst>
              </a:tr>
              <a:tr h="135931">
                <a:tc>
                  <a:txBody>
                    <a:bodyPr/>
                    <a:lstStyle/>
                    <a:p>
                      <a:r>
                        <a:rPr lang="en-US" sz="600">
                          <a:latin typeface="Swis721 BT" panose="020B0504020202020204" pitchFamily="34" charset="0"/>
                        </a:rPr>
                        <a:t>.MILESTONE M6 – Code change baselined</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algn="ctr"/>
                      <a:r>
                        <a:rPr lang="en-US" sz="600">
                          <a:latin typeface="Swis721 BT" panose="020B0504020202020204" pitchFamily="34" charset="0"/>
                        </a:rPr>
                        <a:t>10.5</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US" sz="600">
                          <a:latin typeface="Swis721 BT" panose="020B0504020202020204" pitchFamily="34" charset="0"/>
                        </a:rPr>
                        <a:t>10.5</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US" sz="600">
                          <a:latin typeface="Swis721 BT" panose="020B0504020202020204" pitchFamily="34" charset="0"/>
                        </a:rPr>
                        <a:t>0.0</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tx1"/>
                      </a:solidFill>
                      <a:prstDash val="lg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tx1"/>
                      </a:solidFill>
                      <a:prstDash val="lgDash"/>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28575" cap="flat" cmpd="sng" algn="ctr">
                      <a:solidFill>
                        <a:srgbClr val="00B05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28575"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extLst>
                  <a:ext uri="{0D108BD9-81ED-4DB2-BD59-A6C34878D82A}">
                    <a16:rowId xmlns:a16="http://schemas.microsoft.com/office/drawing/2014/main" val="285553495"/>
                  </a:ext>
                </a:extLst>
              </a:tr>
              <a:tr h="135931">
                <a:tc>
                  <a:txBody>
                    <a:bodyPr/>
                    <a:lstStyle/>
                    <a:p>
                      <a:r>
                        <a:rPr lang="en-US" sz="600">
                          <a:latin typeface="Swis721 BT" panose="020B0504020202020204" pitchFamily="34" charset="0"/>
                        </a:rPr>
                        <a:t>.MILESTONE M7 – Smart Meters Act powers enabled</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algn="ctr"/>
                      <a:r>
                        <a:rPr lang="en-US" sz="600">
                          <a:latin typeface="Swis721 BT" panose="020B0504020202020204" pitchFamily="34" charset="0"/>
                        </a:rPr>
                        <a:t>10.5</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US" sz="600">
                          <a:latin typeface="Swis721 BT" panose="020B0504020202020204" pitchFamily="34" charset="0"/>
                        </a:rPr>
                        <a:t>10.5</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US" sz="600">
                          <a:latin typeface="Swis721 BT" panose="020B0504020202020204" pitchFamily="34" charset="0"/>
                        </a:rPr>
                        <a:t>0.0</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tx1"/>
                      </a:solidFill>
                      <a:prstDash val="lg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tx1"/>
                      </a:solidFill>
                      <a:prstDash val="lgDash"/>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28575" cap="flat" cmpd="sng" algn="ctr">
                      <a:solidFill>
                        <a:srgbClr val="00B05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28575"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extLst>
                  <a:ext uri="{0D108BD9-81ED-4DB2-BD59-A6C34878D82A}">
                    <a16:rowId xmlns:a16="http://schemas.microsoft.com/office/drawing/2014/main" val="1726947585"/>
                  </a:ext>
                </a:extLst>
              </a:tr>
              <a:tr h="135931">
                <a:tc>
                  <a:txBody>
                    <a:bodyPr/>
                    <a:lstStyle/>
                    <a:p>
                      <a:r>
                        <a:rPr lang="en-US" sz="600">
                          <a:latin typeface="Swis721 BT" panose="020B0504020202020204" pitchFamily="34" charset="0"/>
                        </a:rPr>
                        <a:t>.MILESTONE M9 – System Integration Testing Start</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algn="ctr"/>
                      <a:r>
                        <a:rPr lang="en-US" sz="600">
                          <a:latin typeface="Swis721 BT" panose="020B0504020202020204" pitchFamily="34" charset="0"/>
                        </a:rPr>
                        <a:t>15.</a:t>
                      </a:r>
                      <a:r>
                        <a:rPr lang="en-GB" sz="600">
                          <a:latin typeface="Swis721 BT" panose="020B0504020202020204" pitchFamily="34" charset="0"/>
                        </a:rPr>
                        <a:t>3</a:t>
                      </a:r>
                      <a:endParaRPr lang="en-US"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US" sz="600">
                          <a:latin typeface="Swis721 BT" panose="020B0504020202020204" pitchFamily="34" charset="0"/>
                        </a:rPr>
                        <a:t>15.3</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US" sz="600">
                          <a:latin typeface="Swis721 BT" panose="020B0504020202020204" pitchFamily="34" charset="0"/>
                        </a:rPr>
                        <a:t>0.0</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tx1"/>
                      </a:solidFill>
                      <a:prstDash val="lg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tx1"/>
                      </a:solidFill>
                      <a:prstDash val="lgDash"/>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28575" cap="flat" cmpd="sng" algn="ctr">
                      <a:solidFill>
                        <a:srgbClr val="00B05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28575"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extLst>
                  <a:ext uri="{0D108BD9-81ED-4DB2-BD59-A6C34878D82A}">
                    <a16:rowId xmlns:a16="http://schemas.microsoft.com/office/drawing/2014/main" val="1433057023"/>
                  </a:ext>
                </a:extLst>
              </a:tr>
              <a:tr h="135931">
                <a:tc>
                  <a:txBody>
                    <a:bodyPr/>
                    <a:lstStyle/>
                    <a:p>
                      <a:r>
                        <a:rPr lang="en-US" sz="600">
                          <a:latin typeface="Swis721 BT" panose="020B0504020202020204" pitchFamily="34" charset="0"/>
                        </a:rPr>
                        <a:t>MILESTONE M8 – Code changes delivered</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algn="ctr"/>
                      <a:r>
                        <a:rPr lang="en-US" sz="600">
                          <a:latin typeface="Swis721 BT" panose="020B0504020202020204" pitchFamily="34" charset="0"/>
                        </a:rPr>
                        <a:t>16.0</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US" sz="600">
                          <a:latin typeface="Swis721 BT" panose="020B0504020202020204" pitchFamily="34" charset="0"/>
                        </a:rPr>
                        <a:t>16.0</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US" sz="600">
                          <a:latin typeface="Swis721 BT" panose="020B0504020202020204" pitchFamily="34" charset="0"/>
                        </a:rPr>
                        <a:t>0.0</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tx1"/>
                      </a:solidFill>
                      <a:prstDash val="lg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tx1"/>
                      </a:solidFill>
                      <a:prstDash val="lgDash"/>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extLst>
                  <a:ext uri="{0D108BD9-81ED-4DB2-BD59-A6C34878D82A}">
                    <a16:rowId xmlns:a16="http://schemas.microsoft.com/office/drawing/2014/main" val="1547005009"/>
                  </a:ext>
                </a:extLst>
              </a:tr>
              <a:tr h="135931">
                <a:tc>
                  <a:txBody>
                    <a:bodyPr/>
                    <a:lstStyle/>
                    <a:p>
                      <a:r>
                        <a:rPr lang="en-US" sz="600">
                          <a:latin typeface="Swis721 BT" panose="020B0504020202020204" pitchFamily="34" charset="0"/>
                        </a:rPr>
                        <a:t>Control Point 2 – Start of Integration and Test</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algn="ctr"/>
                      <a:r>
                        <a:rPr lang="en-US" sz="600">
                          <a:latin typeface="Swis721 BT" panose="020B0504020202020204" pitchFamily="34" charset="0"/>
                        </a:rPr>
                        <a:t>16.0</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US" sz="600">
                          <a:latin typeface="Swis721 BT" panose="020B0504020202020204" pitchFamily="34" charset="0"/>
                        </a:rPr>
                        <a:t>16.0</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US" sz="600">
                          <a:latin typeface="Swis721 BT" panose="020B0504020202020204" pitchFamily="34" charset="0"/>
                        </a:rPr>
                        <a:t>0.0</a:t>
                      </a:r>
                      <a:endParaRPr lang="en-GB" sz="600">
                        <a:latin typeface="Swis721 BT" panose="020B0504020202020204" pitchFamily="34" charset="0"/>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tx1"/>
                      </a:solidFill>
                      <a:prstDash val="lg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tx1"/>
                      </a:solidFill>
                      <a:prstDash val="lgDash"/>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extLst>
                  <a:ext uri="{0D108BD9-81ED-4DB2-BD59-A6C34878D82A}">
                    <a16:rowId xmlns:a16="http://schemas.microsoft.com/office/drawing/2014/main" val="218418034"/>
                  </a:ext>
                </a:extLst>
              </a:tr>
            </a:tbl>
          </a:graphicData>
        </a:graphic>
      </p:graphicFrame>
      <p:sp>
        <p:nvSpPr>
          <p:cNvPr id="8" name="Diamond 7">
            <a:extLst>
              <a:ext uri="{FF2B5EF4-FFF2-40B4-BE49-F238E27FC236}">
                <a16:creationId xmlns:a16="http://schemas.microsoft.com/office/drawing/2014/main" id="{4EAFF4FD-DE2C-1F9E-4160-152F437FF2CA}"/>
              </a:ext>
            </a:extLst>
          </p:cNvPr>
          <p:cNvSpPr/>
          <p:nvPr/>
        </p:nvSpPr>
        <p:spPr>
          <a:xfrm>
            <a:off x="8479681" y="5845941"/>
            <a:ext cx="213064" cy="208609"/>
          </a:xfrm>
          <a:prstGeom prst="diamond">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Diamond 8">
            <a:extLst>
              <a:ext uri="{FF2B5EF4-FFF2-40B4-BE49-F238E27FC236}">
                <a16:creationId xmlns:a16="http://schemas.microsoft.com/office/drawing/2014/main" id="{9CACC297-9ECB-C25E-0D85-B8436650F47D}"/>
              </a:ext>
            </a:extLst>
          </p:cNvPr>
          <p:cNvSpPr/>
          <p:nvPr/>
        </p:nvSpPr>
        <p:spPr>
          <a:xfrm>
            <a:off x="8479681" y="6001254"/>
            <a:ext cx="213064" cy="208609"/>
          </a:xfrm>
          <a:prstGeom prst="diamond">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Diamond 9">
            <a:extLst>
              <a:ext uri="{FF2B5EF4-FFF2-40B4-BE49-F238E27FC236}">
                <a16:creationId xmlns:a16="http://schemas.microsoft.com/office/drawing/2014/main" id="{521CDF7D-0DDF-B93B-738F-BB0227B8AF46}"/>
              </a:ext>
            </a:extLst>
          </p:cNvPr>
          <p:cNvSpPr/>
          <p:nvPr/>
        </p:nvSpPr>
        <p:spPr>
          <a:xfrm>
            <a:off x="9880960" y="6161621"/>
            <a:ext cx="213064" cy="208609"/>
          </a:xfrm>
          <a:prstGeom prst="diamond">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Diamond 10">
            <a:extLst>
              <a:ext uri="{FF2B5EF4-FFF2-40B4-BE49-F238E27FC236}">
                <a16:creationId xmlns:a16="http://schemas.microsoft.com/office/drawing/2014/main" id="{21DCC946-150F-FF5C-83E0-17DC5BE07F4B}"/>
              </a:ext>
            </a:extLst>
          </p:cNvPr>
          <p:cNvSpPr/>
          <p:nvPr/>
        </p:nvSpPr>
        <p:spPr>
          <a:xfrm>
            <a:off x="10139780" y="6311297"/>
            <a:ext cx="213064" cy="208609"/>
          </a:xfrm>
          <a:prstGeom prst="diamond">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Diamond 11">
            <a:extLst>
              <a:ext uri="{FF2B5EF4-FFF2-40B4-BE49-F238E27FC236}">
                <a16:creationId xmlns:a16="http://schemas.microsoft.com/office/drawing/2014/main" id="{2B41F6E1-897B-17F2-BAB6-9D6DD37C083D}"/>
              </a:ext>
            </a:extLst>
          </p:cNvPr>
          <p:cNvSpPr/>
          <p:nvPr/>
        </p:nvSpPr>
        <p:spPr>
          <a:xfrm>
            <a:off x="10150133" y="6463697"/>
            <a:ext cx="213064" cy="208609"/>
          </a:xfrm>
          <a:prstGeom prst="diamond">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2E5B9506-596E-406D-E425-FCD232825119}"/>
              </a:ext>
            </a:extLst>
          </p:cNvPr>
          <p:cNvSpPr txBox="1"/>
          <p:nvPr/>
        </p:nvSpPr>
        <p:spPr>
          <a:xfrm>
            <a:off x="5117976" y="25550"/>
            <a:ext cx="7057255" cy="789960"/>
          </a:xfrm>
          <a:prstGeom prst="rect">
            <a:avLst/>
          </a:prstGeom>
          <a:solidFill>
            <a:schemeClr val="bg1"/>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Aft>
                <a:spcPts val="200"/>
              </a:spcAft>
              <a:tabLst>
                <a:tab pos="2971800" algn="ctr"/>
                <a:tab pos="5943600" algn="r"/>
              </a:tabLst>
            </a:pPr>
            <a:r>
              <a:rPr lang="en-US" sz="700" b="0" i="1">
                <a:solidFill>
                  <a:srgbClr val="663300"/>
                </a:solidFill>
                <a:effectLst/>
                <a:latin typeface="Arial" panose="020B0604020202020204" pitchFamily="34" charset="0"/>
                <a:ea typeface="Arial" panose="020B0604020202020204" pitchFamily="34" charset="0"/>
                <a:cs typeface="Times New Roman" panose="02020603050405020304" pitchFamily="18" charset="0"/>
              </a:rPr>
              <a:t>This draft is a working plan based on information available to MHHSP at the time of drafting. It has not been approved by Ofgem. It is an imperative to challenge and validate all assumptions in the draft with the aim of securing the earliest possible robust implementation date.</a:t>
            </a:r>
          </a:p>
          <a:p>
            <a:pPr>
              <a:spcAft>
                <a:spcPts val="200"/>
              </a:spcAft>
              <a:tabLst>
                <a:tab pos="2971800" algn="ctr"/>
                <a:tab pos="5943600" algn="r"/>
              </a:tabLst>
            </a:pPr>
            <a:r>
              <a:rPr lang="en-US" sz="700" b="0" i="1">
                <a:solidFill>
                  <a:srgbClr val="663300"/>
                </a:solidFill>
                <a:effectLst/>
                <a:latin typeface="Arial" panose="020B0604020202020204" pitchFamily="34" charset="0"/>
                <a:ea typeface="Arial" panose="020B0604020202020204" pitchFamily="34" charset="0"/>
                <a:cs typeface="Times New Roman" panose="02020603050405020304" pitchFamily="18" charset="0"/>
              </a:rPr>
              <a:t>The plan review process is designed to arrive at a credible, robust, and achievable plan that sees MHHS implemented as early as possible and preferably no later than the date set out in the existing Transition Timetable, which all programme parties are currently required to operate in accordance with.</a:t>
            </a:r>
          </a:p>
          <a:p>
            <a:pPr>
              <a:spcAft>
                <a:spcPts val="200"/>
              </a:spcAft>
              <a:tabLst>
                <a:tab pos="2971800" algn="ctr"/>
                <a:tab pos="5943600" algn="r"/>
              </a:tabLst>
            </a:pPr>
            <a:r>
              <a:rPr lang="en-US" sz="700" b="0" i="1">
                <a:solidFill>
                  <a:srgbClr val="663300"/>
                </a:solidFill>
                <a:effectLst/>
                <a:latin typeface="Arial" panose="020B0604020202020204" pitchFamily="34" charset="0"/>
                <a:ea typeface="Arial" panose="020B0604020202020204" pitchFamily="34" charset="0"/>
                <a:cs typeface="Times New Roman" panose="02020603050405020304" pitchFamily="18" charset="0"/>
              </a:rPr>
              <a:t>The programme looks forward to working with parties to challenge and identify opportunities to shorten the overall timelines in this plan in order to secure a swift introduction of MHHS and to allow the generation of the benefits that MHHS will bring, in particular for customers and in supporting broader activity to drive towards net zero.</a:t>
            </a:r>
          </a:p>
        </p:txBody>
      </p:sp>
      <p:sp>
        <p:nvSpPr>
          <p:cNvPr id="5" name="TextBox 4">
            <a:extLst>
              <a:ext uri="{FF2B5EF4-FFF2-40B4-BE49-F238E27FC236}">
                <a16:creationId xmlns:a16="http://schemas.microsoft.com/office/drawing/2014/main" id="{4F2FDE14-7540-BDE4-8415-C906A7FC1893}"/>
              </a:ext>
            </a:extLst>
          </p:cNvPr>
          <p:cNvSpPr txBox="1"/>
          <p:nvPr/>
        </p:nvSpPr>
        <p:spPr>
          <a:xfrm>
            <a:off x="5062371" y="932160"/>
            <a:ext cx="381741" cy="230832"/>
          </a:xfrm>
          <a:prstGeom prst="rect">
            <a:avLst/>
          </a:prstGeom>
          <a:noFill/>
        </p:spPr>
        <p:txBody>
          <a:bodyPr wrap="square" rtlCol="0">
            <a:spAutoFit/>
          </a:bodyPr>
          <a:lstStyle/>
          <a:p>
            <a:pPr algn="ctr"/>
            <a:r>
              <a:rPr lang="en-US" sz="900" b="1">
                <a:latin typeface="Swiss 721 BT" panose="020B0504020202020204" pitchFamily="34" charset="0"/>
              </a:rPr>
              <a:t>M5</a:t>
            </a:r>
            <a:endParaRPr lang="en-GB" sz="900" b="1">
              <a:latin typeface="Swiss 721 BT" panose="020B0504020202020204" pitchFamily="34" charset="0"/>
            </a:endParaRPr>
          </a:p>
        </p:txBody>
      </p:sp>
      <p:sp>
        <p:nvSpPr>
          <p:cNvPr id="4" name="Slide Number Placeholder 3">
            <a:extLst>
              <a:ext uri="{FF2B5EF4-FFF2-40B4-BE49-F238E27FC236}">
                <a16:creationId xmlns:a16="http://schemas.microsoft.com/office/drawing/2014/main" id="{01FEBF06-32E7-B4EF-661C-8C7DED206EF5}"/>
              </a:ext>
            </a:extLst>
          </p:cNvPr>
          <p:cNvSpPr>
            <a:spLocks noGrp="1"/>
          </p:cNvSpPr>
          <p:nvPr>
            <p:ph type="sldNum" sz="quarter" idx="12"/>
          </p:nvPr>
        </p:nvSpPr>
        <p:spPr/>
        <p:txBody>
          <a:bodyPr/>
          <a:lstStyle/>
          <a:p>
            <a:fld id="{223C8A1D-C690-374A-BBAF-BE150B79E8D3}" type="slidenum">
              <a:rPr lang="en-GB" smtClean="0"/>
              <a:t>19</a:t>
            </a:fld>
            <a:endParaRPr lang="en-GB"/>
          </a:p>
        </p:txBody>
      </p:sp>
      <p:sp>
        <p:nvSpPr>
          <p:cNvPr id="15" name="Footer Placeholder 4">
            <a:extLst>
              <a:ext uri="{FF2B5EF4-FFF2-40B4-BE49-F238E27FC236}">
                <a16:creationId xmlns:a16="http://schemas.microsoft.com/office/drawing/2014/main" id="{ABDA8E0E-A470-5E31-A9EC-0516D10FB9AD}"/>
              </a:ext>
            </a:extLst>
          </p:cNvPr>
          <p:cNvSpPr txBox="1">
            <a:spLocks/>
          </p:cNvSpPr>
          <p:nvPr/>
        </p:nvSpPr>
        <p:spPr>
          <a:xfrm>
            <a:off x="4038600" y="6337743"/>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1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Document Classification:     Public</a:t>
            </a:r>
            <a:endParaRPr lang="en-GB"/>
          </a:p>
        </p:txBody>
      </p:sp>
    </p:spTree>
    <p:extLst>
      <p:ext uri="{BB962C8B-B14F-4D97-AF65-F5344CB8AC3E}">
        <p14:creationId xmlns:p14="http://schemas.microsoft.com/office/powerpoint/2010/main" val="1809611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24">
            <a:extLst>
              <a:ext uri="{FF2B5EF4-FFF2-40B4-BE49-F238E27FC236}">
                <a16:creationId xmlns:a16="http://schemas.microsoft.com/office/drawing/2014/main" id="{B08D0CB5-8D2A-374D-8973-0B35EC7FA69C}"/>
              </a:ext>
            </a:extLst>
          </p:cNvPr>
          <p:cNvSpPr txBox="1">
            <a:spLocks/>
          </p:cNvSpPr>
          <p:nvPr/>
        </p:nvSpPr>
        <p:spPr>
          <a:xfrm>
            <a:off x="6095804" y="3502153"/>
            <a:ext cx="2897139" cy="2389224"/>
          </a:xfrm>
          <a:prstGeom prst="rect">
            <a:avLst/>
          </a:prstGeom>
          <a:solidFill>
            <a:srgbClr val="FF3B48"/>
          </a:solidFill>
        </p:spPr>
        <p:txBody>
          <a:bodyPr vert="horz" lIns="144000" tIns="21600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2"/>
                </a:solidFill>
                <a:latin typeface="+mn-lt"/>
                <a:ea typeface="+mn-ea"/>
                <a:cs typeface="+mn-cs"/>
              </a:defRPr>
            </a:lvl1pPr>
            <a:lvl2pPr marL="11113" indent="0" algn="l" defTabSz="914400" rtl="0" eaLnBrk="1" latinLnBrk="0" hangingPunct="1">
              <a:lnSpc>
                <a:spcPct val="90000"/>
              </a:lnSpc>
              <a:spcBef>
                <a:spcPts val="500"/>
              </a:spcBef>
              <a:buFont typeface="Arial" panose="020B0604020202020204" pitchFamily="34" charset="0"/>
              <a:buNone/>
              <a:tabLst/>
              <a:defRPr sz="1800" kern="1200">
                <a:solidFill>
                  <a:schemeClr val="bg2"/>
                </a:solidFill>
                <a:latin typeface="+mn-lt"/>
                <a:ea typeface="+mn-ea"/>
                <a:cs typeface="+mn-cs"/>
              </a:defRPr>
            </a:lvl2pPr>
            <a:lvl3pPr marL="11113" indent="0" algn="l" defTabSz="914400" rtl="0" eaLnBrk="1" latinLnBrk="0" hangingPunct="1">
              <a:lnSpc>
                <a:spcPct val="90000"/>
              </a:lnSpc>
              <a:spcBef>
                <a:spcPts val="500"/>
              </a:spcBef>
              <a:buFont typeface="Arial" panose="020B0604020202020204" pitchFamily="34" charset="0"/>
              <a:buNone/>
              <a:tabLst/>
              <a:defRPr sz="1800" kern="1200">
                <a:solidFill>
                  <a:schemeClr val="bg2"/>
                </a:solidFill>
                <a:latin typeface="+mn-lt"/>
                <a:ea typeface="+mn-ea"/>
                <a:cs typeface="+mn-cs"/>
              </a:defRPr>
            </a:lvl3pPr>
            <a:lvl4pPr marL="11113" indent="0" algn="l" defTabSz="914400" rtl="0" eaLnBrk="1" latinLnBrk="0" hangingPunct="1">
              <a:lnSpc>
                <a:spcPct val="90000"/>
              </a:lnSpc>
              <a:spcBef>
                <a:spcPts val="500"/>
              </a:spcBef>
              <a:buFont typeface="Arial" panose="020B0604020202020204" pitchFamily="34" charset="0"/>
              <a:buNone/>
              <a:tabLst/>
              <a:defRPr sz="1800" kern="1200">
                <a:solidFill>
                  <a:schemeClr val="bg2"/>
                </a:solidFill>
                <a:latin typeface="+mn-lt"/>
                <a:ea typeface="+mn-ea"/>
                <a:cs typeface="+mn-cs"/>
              </a:defRPr>
            </a:lvl4pPr>
            <a:lvl5pPr marL="11113" indent="0" algn="l" defTabSz="914400" rtl="0" eaLnBrk="1" latinLnBrk="0" hangingPunct="1">
              <a:lnSpc>
                <a:spcPct val="90000"/>
              </a:lnSpc>
              <a:spcBef>
                <a:spcPts val="500"/>
              </a:spcBef>
              <a:buFont typeface="Arial" panose="020B0604020202020204" pitchFamily="34" charset="0"/>
              <a:buNone/>
              <a:tabLst/>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000">
              <a:solidFill>
                <a:srgbClr val="FF3B48"/>
              </a:solidFill>
              <a:highlight>
                <a:srgbClr val="FF3B48"/>
              </a:highlight>
              <a:cs typeface="Suisse Int'l" panose="020B0504000000000000" pitchFamily="34" charset="-78"/>
            </a:endParaRPr>
          </a:p>
        </p:txBody>
      </p:sp>
      <p:sp>
        <p:nvSpPr>
          <p:cNvPr id="2" name="Title 1">
            <a:extLst>
              <a:ext uri="{FF2B5EF4-FFF2-40B4-BE49-F238E27FC236}">
                <a16:creationId xmlns:a16="http://schemas.microsoft.com/office/drawing/2014/main" id="{BC852664-0D23-F547-A8AA-F8AB4825F79A}"/>
              </a:ext>
            </a:extLst>
          </p:cNvPr>
          <p:cNvSpPr>
            <a:spLocks noGrp="1"/>
          </p:cNvSpPr>
          <p:nvPr>
            <p:ph type="title"/>
          </p:nvPr>
        </p:nvSpPr>
        <p:spPr>
          <a:xfrm>
            <a:off x="309798" y="400237"/>
            <a:ext cx="3624778" cy="208610"/>
          </a:xfrm>
        </p:spPr>
        <p:txBody>
          <a:bodyPr/>
          <a:lstStyle/>
          <a:p>
            <a:r>
              <a:rPr lang="en-GB" b="1">
                <a:latin typeface="+mn-lt"/>
                <a:cs typeface="Suisse Int'l" panose="020B0504000000000000" pitchFamily="34" charset="-78"/>
              </a:rPr>
              <a:t>Contents</a:t>
            </a:r>
          </a:p>
        </p:txBody>
      </p:sp>
      <p:sp>
        <p:nvSpPr>
          <p:cNvPr id="24" name="Text Placeholder 23">
            <a:extLst>
              <a:ext uri="{FF2B5EF4-FFF2-40B4-BE49-F238E27FC236}">
                <a16:creationId xmlns:a16="http://schemas.microsoft.com/office/drawing/2014/main" id="{09469EED-62E3-6C4D-87F1-A211DD05BA28}"/>
              </a:ext>
            </a:extLst>
          </p:cNvPr>
          <p:cNvSpPr>
            <a:spLocks noGrp="1"/>
          </p:cNvSpPr>
          <p:nvPr>
            <p:ph type="body" sz="quarter" idx="13"/>
          </p:nvPr>
        </p:nvSpPr>
        <p:spPr>
          <a:xfrm>
            <a:off x="375610" y="1112930"/>
            <a:ext cx="2826571" cy="2389223"/>
          </a:xfrm>
        </p:spPr>
        <p:txBody>
          <a:bodyPr/>
          <a:lstStyle/>
          <a:p>
            <a:r>
              <a:rPr lang="en-GB" sz="2000" b="1">
                <a:cs typeface="Suisse Int'l" panose="020B0504000000000000" pitchFamily="34" charset="-78"/>
              </a:rPr>
              <a:t>1. Introduction &amp; Approach to Planning</a:t>
            </a:r>
            <a:endParaRPr lang="en-GB" sz="2000">
              <a:cs typeface="Suisse Int'l" panose="020B0504000000000000" pitchFamily="34" charset="-78"/>
            </a:endParaRPr>
          </a:p>
        </p:txBody>
      </p:sp>
      <p:sp>
        <p:nvSpPr>
          <p:cNvPr id="25" name="Text Placeholder 24">
            <a:extLst>
              <a:ext uri="{FF2B5EF4-FFF2-40B4-BE49-F238E27FC236}">
                <a16:creationId xmlns:a16="http://schemas.microsoft.com/office/drawing/2014/main" id="{D85C9103-7BCA-114C-8F71-9350031807C4}"/>
              </a:ext>
            </a:extLst>
          </p:cNvPr>
          <p:cNvSpPr>
            <a:spLocks noGrp="1"/>
          </p:cNvSpPr>
          <p:nvPr>
            <p:ph type="body" sz="quarter" idx="14"/>
          </p:nvPr>
        </p:nvSpPr>
        <p:spPr>
          <a:xfrm>
            <a:off x="3200423" y="1112930"/>
            <a:ext cx="2897139" cy="2389224"/>
          </a:xfrm>
          <a:solidFill>
            <a:schemeClr val="accent2"/>
          </a:solidFill>
        </p:spPr>
        <p:txBody>
          <a:bodyPr/>
          <a:lstStyle/>
          <a:p>
            <a:r>
              <a:rPr lang="en-GB" sz="2000" b="1">
                <a:cs typeface="Suisse Int'l" panose="020B0504000000000000" pitchFamily="34" charset="-78"/>
              </a:rPr>
              <a:t>2. Planning Terminology</a:t>
            </a:r>
            <a:endParaRPr lang="en-GB" sz="2000">
              <a:cs typeface="Suisse Int'l" panose="020B0504000000000000" pitchFamily="34" charset="-78"/>
            </a:endParaRPr>
          </a:p>
        </p:txBody>
      </p:sp>
      <p:sp>
        <p:nvSpPr>
          <p:cNvPr id="26" name="Text Placeholder 25">
            <a:extLst>
              <a:ext uri="{FF2B5EF4-FFF2-40B4-BE49-F238E27FC236}">
                <a16:creationId xmlns:a16="http://schemas.microsoft.com/office/drawing/2014/main" id="{6307295B-D33A-6840-9C57-14DB7643F857}"/>
              </a:ext>
            </a:extLst>
          </p:cNvPr>
          <p:cNvSpPr>
            <a:spLocks noGrp="1"/>
          </p:cNvSpPr>
          <p:nvPr>
            <p:ph type="body" sz="quarter" idx="15"/>
          </p:nvPr>
        </p:nvSpPr>
        <p:spPr>
          <a:xfrm>
            <a:off x="6095804" y="1112929"/>
            <a:ext cx="2897139" cy="2389225"/>
          </a:xfrm>
          <a:solidFill>
            <a:srgbClr val="00B4AC"/>
          </a:solidFill>
        </p:spPr>
        <p:txBody>
          <a:bodyPr/>
          <a:lstStyle/>
          <a:p>
            <a:r>
              <a:rPr lang="en-GB" sz="2000" b="1">
                <a:cs typeface="Suisse Int'l" panose="020B0504000000000000" pitchFamily="34" charset="-78"/>
              </a:rPr>
              <a:t>3. </a:t>
            </a:r>
            <a:r>
              <a:rPr lang="en-US" sz="2000" b="1">
                <a:cs typeface="Suisse Int'l" panose="020B0504000000000000" pitchFamily="34" charset="-78"/>
              </a:rPr>
              <a:t>Planning Artefacts</a:t>
            </a:r>
            <a:endParaRPr lang="en-GB" sz="2000" b="1">
              <a:cs typeface="Suisse Int'l" panose="020B0504000000000000" pitchFamily="34" charset="-78"/>
            </a:endParaRPr>
          </a:p>
        </p:txBody>
      </p:sp>
      <p:sp>
        <p:nvSpPr>
          <p:cNvPr id="27" name="Text Placeholder 26">
            <a:extLst>
              <a:ext uri="{FF2B5EF4-FFF2-40B4-BE49-F238E27FC236}">
                <a16:creationId xmlns:a16="http://schemas.microsoft.com/office/drawing/2014/main" id="{C487A369-FF15-454C-A3CB-CA6D6FE8E768}"/>
              </a:ext>
            </a:extLst>
          </p:cNvPr>
          <p:cNvSpPr>
            <a:spLocks noGrp="1"/>
          </p:cNvSpPr>
          <p:nvPr>
            <p:ph type="body" sz="quarter" idx="16"/>
          </p:nvPr>
        </p:nvSpPr>
        <p:spPr>
          <a:xfrm>
            <a:off x="377368" y="3502154"/>
            <a:ext cx="2897139" cy="2389225"/>
          </a:xfrm>
        </p:spPr>
        <p:txBody>
          <a:bodyPr/>
          <a:lstStyle/>
          <a:p>
            <a:r>
              <a:rPr lang="en-GB" sz="2000" b="1">
                <a:cs typeface="Suisse Int'l" panose="020B0504000000000000" pitchFamily="34" charset="-78"/>
              </a:rPr>
              <a:t>5. Overview of the Plan (Working Draft)</a:t>
            </a:r>
          </a:p>
        </p:txBody>
      </p:sp>
      <p:sp>
        <p:nvSpPr>
          <p:cNvPr id="28" name="Slide Number Placeholder 27">
            <a:extLst>
              <a:ext uri="{FF2B5EF4-FFF2-40B4-BE49-F238E27FC236}">
                <a16:creationId xmlns:a16="http://schemas.microsoft.com/office/drawing/2014/main" id="{B12F6A46-05F1-EA46-A3C1-7EFC3BD2425B}"/>
              </a:ext>
            </a:extLst>
          </p:cNvPr>
          <p:cNvSpPr>
            <a:spLocks noGrp="1"/>
          </p:cNvSpPr>
          <p:nvPr>
            <p:ph type="sldNum" sz="quarter" idx="12"/>
          </p:nvPr>
        </p:nvSpPr>
        <p:spPr/>
        <p:txBody>
          <a:bodyPr/>
          <a:lstStyle/>
          <a:p>
            <a:fld id="{223C8A1D-C690-374A-BBAF-BE150B79E8D3}" type="slidenum">
              <a:rPr lang="en-GB" smtClean="0">
                <a:latin typeface="Suisse Int'l" panose="020B0504000000000000" pitchFamily="34" charset="-78"/>
                <a:cs typeface="Suisse Int'l" panose="020B0504000000000000" pitchFamily="34" charset="-78"/>
              </a:rPr>
              <a:pPr/>
              <a:t>2</a:t>
            </a:fld>
            <a:endParaRPr lang="en-GB">
              <a:latin typeface="Suisse Int'l" panose="020B0504000000000000" pitchFamily="34" charset="-78"/>
              <a:cs typeface="Suisse Int'l" panose="020B0504000000000000" pitchFamily="34" charset="-78"/>
            </a:endParaRPr>
          </a:p>
        </p:txBody>
      </p:sp>
      <p:sp>
        <p:nvSpPr>
          <p:cNvPr id="21" name="Text Placeholder 26">
            <a:extLst>
              <a:ext uri="{FF2B5EF4-FFF2-40B4-BE49-F238E27FC236}">
                <a16:creationId xmlns:a16="http://schemas.microsoft.com/office/drawing/2014/main" id="{C487A369-FF15-454C-A3CB-CA6D6FE8E768}"/>
              </a:ext>
            </a:extLst>
          </p:cNvPr>
          <p:cNvSpPr txBox="1">
            <a:spLocks/>
          </p:cNvSpPr>
          <p:nvPr/>
        </p:nvSpPr>
        <p:spPr>
          <a:xfrm>
            <a:off x="3202181" y="3502154"/>
            <a:ext cx="2897139" cy="2389225"/>
          </a:xfrm>
          <a:prstGeom prst="rect">
            <a:avLst/>
          </a:prstGeom>
          <a:solidFill>
            <a:srgbClr val="5160FC"/>
          </a:solidFill>
        </p:spPr>
        <p:txBody>
          <a:bodyPr vert="horz" lIns="144000" tIns="21600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2"/>
                </a:solidFill>
                <a:latin typeface="+mn-lt"/>
                <a:ea typeface="+mn-ea"/>
                <a:cs typeface="+mn-cs"/>
              </a:defRPr>
            </a:lvl1pPr>
            <a:lvl2pPr marL="11113" indent="0" algn="l" defTabSz="914400" rtl="0" eaLnBrk="1" latinLnBrk="0" hangingPunct="1">
              <a:lnSpc>
                <a:spcPct val="90000"/>
              </a:lnSpc>
              <a:spcBef>
                <a:spcPts val="500"/>
              </a:spcBef>
              <a:buFont typeface="Arial" panose="020B0604020202020204" pitchFamily="34" charset="0"/>
              <a:buNone/>
              <a:tabLst/>
              <a:defRPr sz="1800" kern="1200">
                <a:solidFill>
                  <a:schemeClr val="bg2"/>
                </a:solidFill>
                <a:latin typeface="+mn-lt"/>
                <a:ea typeface="+mn-ea"/>
                <a:cs typeface="+mn-cs"/>
              </a:defRPr>
            </a:lvl2pPr>
            <a:lvl3pPr marL="11113" indent="0" algn="l" defTabSz="914400" rtl="0" eaLnBrk="1" latinLnBrk="0" hangingPunct="1">
              <a:lnSpc>
                <a:spcPct val="90000"/>
              </a:lnSpc>
              <a:spcBef>
                <a:spcPts val="500"/>
              </a:spcBef>
              <a:buFont typeface="Arial" panose="020B0604020202020204" pitchFamily="34" charset="0"/>
              <a:buNone/>
              <a:tabLst/>
              <a:defRPr sz="1800" kern="1200">
                <a:solidFill>
                  <a:schemeClr val="bg2"/>
                </a:solidFill>
                <a:latin typeface="+mn-lt"/>
                <a:ea typeface="+mn-ea"/>
                <a:cs typeface="+mn-cs"/>
              </a:defRPr>
            </a:lvl3pPr>
            <a:lvl4pPr marL="11113" indent="0" algn="l" defTabSz="914400" rtl="0" eaLnBrk="1" latinLnBrk="0" hangingPunct="1">
              <a:lnSpc>
                <a:spcPct val="90000"/>
              </a:lnSpc>
              <a:spcBef>
                <a:spcPts val="500"/>
              </a:spcBef>
              <a:buFont typeface="Arial" panose="020B0604020202020204" pitchFamily="34" charset="0"/>
              <a:buNone/>
              <a:tabLst/>
              <a:defRPr sz="1800" kern="1200">
                <a:solidFill>
                  <a:schemeClr val="bg2"/>
                </a:solidFill>
                <a:latin typeface="+mn-lt"/>
                <a:ea typeface="+mn-ea"/>
                <a:cs typeface="+mn-cs"/>
              </a:defRPr>
            </a:lvl4pPr>
            <a:lvl5pPr marL="11113" indent="0" algn="l" defTabSz="914400" rtl="0" eaLnBrk="1" latinLnBrk="0" hangingPunct="1">
              <a:lnSpc>
                <a:spcPct val="90000"/>
              </a:lnSpc>
              <a:spcBef>
                <a:spcPts val="500"/>
              </a:spcBef>
              <a:buFont typeface="Arial" panose="020B0604020202020204" pitchFamily="34" charset="0"/>
              <a:buNone/>
              <a:tabLst/>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a:cs typeface="Suisse Int'l" panose="020B0504000000000000" pitchFamily="34" charset="-78"/>
              </a:rPr>
              <a:t>6. Glossary</a:t>
            </a:r>
            <a:endParaRPr lang="en-GB" sz="2000">
              <a:cs typeface="Suisse Int'l" panose="020B0504000000000000" pitchFamily="34" charset="-78"/>
            </a:endParaRPr>
          </a:p>
        </p:txBody>
      </p:sp>
      <p:sp>
        <p:nvSpPr>
          <p:cNvPr id="10" name="Text Placeholder 23">
            <a:extLst>
              <a:ext uri="{FF2B5EF4-FFF2-40B4-BE49-F238E27FC236}">
                <a16:creationId xmlns:a16="http://schemas.microsoft.com/office/drawing/2014/main" id="{09469EED-62E3-6C4D-87F1-A211DD05BA28}"/>
              </a:ext>
            </a:extLst>
          </p:cNvPr>
          <p:cNvSpPr txBox="1">
            <a:spLocks/>
          </p:cNvSpPr>
          <p:nvPr/>
        </p:nvSpPr>
        <p:spPr>
          <a:xfrm>
            <a:off x="8953899" y="1112929"/>
            <a:ext cx="2897139" cy="2389223"/>
          </a:xfrm>
          <a:prstGeom prst="rect">
            <a:avLst/>
          </a:prstGeom>
          <a:solidFill>
            <a:schemeClr val="accent1"/>
          </a:solidFill>
        </p:spPr>
        <p:txBody>
          <a:bodyPr vert="horz" lIns="144000" tIns="21600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2"/>
                </a:solidFill>
                <a:latin typeface="+mn-lt"/>
                <a:ea typeface="+mn-ea"/>
                <a:cs typeface="+mn-cs"/>
              </a:defRPr>
            </a:lvl1pPr>
            <a:lvl2pPr marL="11113" indent="0" algn="l" defTabSz="914400" rtl="0" eaLnBrk="1" latinLnBrk="0" hangingPunct="1">
              <a:lnSpc>
                <a:spcPct val="90000"/>
              </a:lnSpc>
              <a:spcBef>
                <a:spcPts val="500"/>
              </a:spcBef>
              <a:buFont typeface="Arial" panose="020B0604020202020204" pitchFamily="34" charset="0"/>
              <a:buNone/>
              <a:tabLst/>
              <a:defRPr sz="1800" kern="1200">
                <a:solidFill>
                  <a:schemeClr val="bg2"/>
                </a:solidFill>
                <a:latin typeface="+mn-lt"/>
                <a:ea typeface="+mn-ea"/>
                <a:cs typeface="+mn-cs"/>
              </a:defRPr>
            </a:lvl2pPr>
            <a:lvl3pPr marL="11113" indent="0" algn="l" defTabSz="914400" rtl="0" eaLnBrk="1" latinLnBrk="0" hangingPunct="1">
              <a:lnSpc>
                <a:spcPct val="90000"/>
              </a:lnSpc>
              <a:spcBef>
                <a:spcPts val="500"/>
              </a:spcBef>
              <a:buFont typeface="Arial" panose="020B0604020202020204" pitchFamily="34" charset="0"/>
              <a:buNone/>
              <a:tabLst/>
              <a:defRPr sz="1800" kern="1200">
                <a:solidFill>
                  <a:schemeClr val="bg2"/>
                </a:solidFill>
                <a:latin typeface="+mn-lt"/>
                <a:ea typeface="+mn-ea"/>
                <a:cs typeface="+mn-cs"/>
              </a:defRPr>
            </a:lvl3pPr>
            <a:lvl4pPr marL="11113" indent="0" algn="l" defTabSz="914400" rtl="0" eaLnBrk="1" latinLnBrk="0" hangingPunct="1">
              <a:lnSpc>
                <a:spcPct val="90000"/>
              </a:lnSpc>
              <a:spcBef>
                <a:spcPts val="500"/>
              </a:spcBef>
              <a:buFont typeface="Arial" panose="020B0604020202020204" pitchFamily="34" charset="0"/>
              <a:buNone/>
              <a:tabLst/>
              <a:defRPr sz="1800" kern="1200">
                <a:solidFill>
                  <a:schemeClr val="bg2"/>
                </a:solidFill>
                <a:latin typeface="+mn-lt"/>
                <a:ea typeface="+mn-ea"/>
                <a:cs typeface="+mn-cs"/>
              </a:defRPr>
            </a:lvl4pPr>
            <a:lvl5pPr marL="11113" indent="0" algn="l" defTabSz="914400" rtl="0" eaLnBrk="1" latinLnBrk="0" hangingPunct="1">
              <a:lnSpc>
                <a:spcPct val="90000"/>
              </a:lnSpc>
              <a:spcBef>
                <a:spcPts val="500"/>
              </a:spcBef>
              <a:buFont typeface="Arial" panose="020B0604020202020204" pitchFamily="34" charset="0"/>
              <a:buNone/>
              <a:tabLst/>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a:cs typeface="Suisse Int'l" panose="020B0504000000000000" pitchFamily="34" charset="-78"/>
              </a:rPr>
              <a:t>4. The Planning Hierarchy</a:t>
            </a:r>
          </a:p>
        </p:txBody>
      </p:sp>
      <p:sp>
        <p:nvSpPr>
          <p:cNvPr id="11" name="Text Placeholder 26">
            <a:extLst>
              <a:ext uri="{FF2B5EF4-FFF2-40B4-BE49-F238E27FC236}">
                <a16:creationId xmlns:a16="http://schemas.microsoft.com/office/drawing/2014/main" id="{C487A369-FF15-454C-A3CB-CA6D6FE8E768}"/>
              </a:ext>
            </a:extLst>
          </p:cNvPr>
          <p:cNvSpPr txBox="1">
            <a:spLocks/>
          </p:cNvSpPr>
          <p:nvPr/>
        </p:nvSpPr>
        <p:spPr>
          <a:xfrm>
            <a:off x="8953899" y="3502153"/>
            <a:ext cx="2897139" cy="2389225"/>
          </a:xfrm>
          <a:prstGeom prst="rect">
            <a:avLst/>
          </a:prstGeom>
          <a:solidFill>
            <a:srgbClr val="00B4AC"/>
          </a:solidFill>
        </p:spPr>
        <p:txBody>
          <a:bodyPr vert="horz" lIns="144000" tIns="21600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2"/>
                </a:solidFill>
                <a:latin typeface="+mn-lt"/>
                <a:ea typeface="+mn-ea"/>
                <a:cs typeface="+mn-cs"/>
              </a:defRPr>
            </a:lvl1pPr>
            <a:lvl2pPr marL="11113" indent="0" algn="l" defTabSz="914400" rtl="0" eaLnBrk="1" latinLnBrk="0" hangingPunct="1">
              <a:lnSpc>
                <a:spcPct val="90000"/>
              </a:lnSpc>
              <a:spcBef>
                <a:spcPts val="500"/>
              </a:spcBef>
              <a:buFont typeface="Arial" panose="020B0604020202020204" pitchFamily="34" charset="0"/>
              <a:buNone/>
              <a:tabLst/>
              <a:defRPr sz="1800" kern="1200">
                <a:solidFill>
                  <a:schemeClr val="bg2"/>
                </a:solidFill>
                <a:latin typeface="+mn-lt"/>
                <a:ea typeface="+mn-ea"/>
                <a:cs typeface="+mn-cs"/>
              </a:defRPr>
            </a:lvl2pPr>
            <a:lvl3pPr marL="11113" indent="0" algn="l" defTabSz="914400" rtl="0" eaLnBrk="1" latinLnBrk="0" hangingPunct="1">
              <a:lnSpc>
                <a:spcPct val="90000"/>
              </a:lnSpc>
              <a:spcBef>
                <a:spcPts val="500"/>
              </a:spcBef>
              <a:buFont typeface="Arial" panose="020B0604020202020204" pitchFamily="34" charset="0"/>
              <a:buNone/>
              <a:tabLst/>
              <a:defRPr sz="1800" kern="1200">
                <a:solidFill>
                  <a:schemeClr val="bg2"/>
                </a:solidFill>
                <a:latin typeface="+mn-lt"/>
                <a:ea typeface="+mn-ea"/>
                <a:cs typeface="+mn-cs"/>
              </a:defRPr>
            </a:lvl3pPr>
            <a:lvl4pPr marL="11113" indent="0" algn="l" defTabSz="914400" rtl="0" eaLnBrk="1" latinLnBrk="0" hangingPunct="1">
              <a:lnSpc>
                <a:spcPct val="90000"/>
              </a:lnSpc>
              <a:spcBef>
                <a:spcPts val="500"/>
              </a:spcBef>
              <a:buFont typeface="Arial" panose="020B0604020202020204" pitchFamily="34" charset="0"/>
              <a:buNone/>
              <a:tabLst/>
              <a:defRPr sz="1800" kern="1200">
                <a:solidFill>
                  <a:schemeClr val="bg2"/>
                </a:solidFill>
                <a:latin typeface="+mn-lt"/>
                <a:ea typeface="+mn-ea"/>
                <a:cs typeface="+mn-cs"/>
              </a:defRPr>
            </a:lvl4pPr>
            <a:lvl5pPr marL="11113" indent="0" algn="l" defTabSz="914400" rtl="0" eaLnBrk="1" latinLnBrk="0" hangingPunct="1">
              <a:lnSpc>
                <a:spcPct val="90000"/>
              </a:lnSpc>
              <a:spcBef>
                <a:spcPts val="500"/>
              </a:spcBef>
              <a:buFont typeface="Arial" panose="020B0604020202020204" pitchFamily="34" charset="0"/>
              <a:buNone/>
              <a:tabLst/>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000">
              <a:cs typeface="Suisse Int'l" panose="020B0504000000000000" pitchFamily="34" charset="-78"/>
            </a:endParaRPr>
          </a:p>
        </p:txBody>
      </p:sp>
      <p:sp>
        <p:nvSpPr>
          <p:cNvPr id="12" name="Footer Placeholder 4">
            <a:extLst>
              <a:ext uri="{FF2B5EF4-FFF2-40B4-BE49-F238E27FC236}">
                <a16:creationId xmlns:a16="http://schemas.microsoft.com/office/drawing/2014/main" id="{95A7A9E8-5893-85E0-60AE-BADB11319074}"/>
              </a:ext>
            </a:extLst>
          </p:cNvPr>
          <p:cNvSpPr txBox="1">
            <a:spLocks/>
          </p:cNvSpPr>
          <p:nvPr/>
        </p:nvSpPr>
        <p:spPr>
          <a:xfrm>
            <a:off x="4038600" y="6337743"/>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1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Document Classification:     Public</a:t>
            </a:r>
            <a:endParaRPr lang="en-GB"/>
          </a:p>
        </p:txBody>
      </p:sp>
    </p:spTree>
    <p:extLst>
      <p:ext uri="{BB962C8B-B14F-4D97-AF65-F5344CB8AC3E}">
        <p14:creationId xmlns:p14="http://schemas.microsoft.com/office/powerpoint/2010/main" val="1555532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432EAB4-55D9-CA1E-81C2-0DF573EF0AD7}"/>
              </a:ext>
            </a:extLst>
          </p:cNvPr>
          <p:cNvSpPr txBox="1"/>
          <p:nvPr/>
        </p:nvSpPr>
        <p:spPr>
          <a:xfrm rot="18936299">
            <a:off x="2520732" y="3048025"/>
            <a:ext cx="6749043" cy="1107996"/>
          </a:xfrm>
          <a:prstGeom prst="rect">
            <a:avLst/>
          </a:prstGeom>
          <a:noFill/>
        </p:spPr>
        <p:txBody>
          <a:bodyPr wrap="square" rtlCol="0">
            <a:spAutoFit/>
          </a:bodyPr>
          <a:lstStyle/>
          <a:p>
            <a:pPr algn="ctr"/>
            <a:r>
              <a:rPr lang="en-US" sz="6600">
                <a:solidFill>
                  <a:srgbClr val="FFC000"/>
                </a:solidFill>
              </a:rPr>
              <a:t>Working Draft</a:t>
            </a:r>
            <a:endParaRPr lang="en-GB" sz="6600">
              <a:solidFill>
                <a:srgbClr val="FFC000"/>
              </a:solidFill>
            </a:endParaRPr>
          </a:p>
        </p:txBody>
      </p:sp>
      <p:sp>
        <p:nvSpPr>
          <p:cNvPr id="4" name="Slide Number Placeholder 3">
            <a:extLst>
              <a:ext uri="{FF2B5EF4-FFF2-40B4-BE49-F238E27FC236}">
                <a16:creationId xmlns:a16="http://schemas.microsoft.com/office/drawing/2014/main" id="{3E104054-EC70-4686-11E5-D51E0CF15A55}"/>
              </a:ext>
            </a:extLst>
          </p:cNvPr>
          <p:cNvSpPr>
            <a:spLocks noGrp="1"/>
          </p:cNvSpPr>
          <p:nvPr>
            <p:ph type="sldNum" sz="quarter" idx="12"/>
          </p:nvPr>
        </p:nvSpPr>
        <p:spPr/>
        <p:txBody>
          <a:bodyPr/>
          <a:lstStyle/>
          <a:p>
            <a:fld id="{223C8A1D-C690-374A-BBAF-BE150B79E8D3}" type="slidenum">
              <a:rPr lang="en-GB" smtClean="0"/>
              <a:t>20</a:t>
            </a:fld>
            <a:endParaRPr lang="en-GB"/>
          </a:p>
        </p:txBody>
      </p:sp>
      <p:sp>
        <p:nvSpPr>
          <p:cNvPr id="6" name="Title 1">
            <a:extLst>
              <a:ext uri="{FF2B5EF4-FFF2-40B4-BE49-F238E27FC236}">
                <a16:creationId xmlns:a16="http://schemas.microsoft.com/office/drawing/2014/main" id="{900AC2AB-0EC2-4431-88B1-D6739592CABC}"/>
              </a:ext>
            </a:extLst>
          </p:cNvPr>
          <p:cNvSpPr>
            <a:spLocks noGrp="1"/>
          </p:cNvSpPr>
          <p:nvPr>
            <p:ph type="title"/>
          </p:nvPr>
        </p:nvSpPr>
        <p:spPr>
          <a:xfrm>
            <a:off x="309798" y="400237"/>
            <a:ext cx="4941344" cy="212322"/>
          </a:xfrm>
        </p:spPr>
        <p:txBody>
          <a:bodyPr/>
          <a:lstStyle/>
          <a:p>
            <a:r>
              <a:rPr lang="en-US" b="1"/>
              <a:t>Approach &amp; Key RAID Items – System Design, Build &amp; Test</a:t>
            </a:r>
            <a:endParaRPr lang="en-GB" b="1"/>
          </a:p>
        </p:txBody>
      </p:sp>
      <p:graphicFrame>
        <p:nvGraphicFramePr>
          <p:cNvPr id="7" name="Table 7">
            <a:extLst>
              <a:ext uri="{FF2B5EF4-FFF2-40B4-BE49-F238E27FC236}">
                <a16:creationId xmlns:a16="http://schemas.microsoft.com/office/drawing/2014/main" id="{5EB1AFF1-1989-B777-98B7-62D2901D7EB8}"/>
              </a:ext>
            </a:extLst>
          </p:cNvPr>
          <p:cNvGraphicFramePr>
            <a:graphicFrameLocks noGrp="1"/>
          </p:cNvGraphicFramePr>
          <p:nvPr>
            <p:extLst>
              <p:ext uri="{D42A27DB-BD31-4B8C-83A1-F6EECF244321}">
                <p14:modId xmlns:p14="http://schemas.microsoft.com/office/powerpoint/2010/main" val="3113177058"/>
              </p:ext>
            </p:extLst>
          </p:nvPr>
        </p:nvGraphicFramePr>
        <p:xfrm>
          <a:off x="309798" y="910535"/>
          <a:ext cx="11182347" cy="5365560"/>
        </p:xfrm>
        <a:graphic>
          <a:graphicData uri="http://schemas.openxmlformats.org/drawingml/2006/table">
            <a:tbl>
              <a:tblPr firstRow="1" bandRow="1">
                <a:tableStyleId>{5C22544A-7EE6-4342-B048-85BDC9FD1C3A}</a:tableStyleId>
              </a:tblPr>
              <a:tblGrid>
                <a:gridCol w="5402983">
                  <a:extLst>
                    <a:ext uri="{9D8B030D-6E8A-4147-A177-3AD203B41FA5}">
                      <a16:colId xmlns:a16="http://schemas.microsoft.com/office/drawing/2014/main" val="2132349302"/>
                    </a:ext>
                  </a:extLst>
                </a:gridCol>
                <a:gridCol w="390617">
                  <a:extLst>
                    <a:ext uri="{9D8B030D-6E8A-4147-A177-3AD203B41FA5}">
                      <a16:colId xmlns:a16="http://schemas.microsoft.com/office/drawing/2014/main" val="1155799554"/>
                    </a:ext>
                  </a:extLst>
                </a:gridCol>
                <a:gridCol w="5388747">
                  <a:extLst>
                    <a:ext uri="{9D8B030D-6E8A-4147-A177-3AD203B41FA5}">
                      <a16:colId xmlns:a16="http://schemas.microsoft.com/office/drawing/2014/main" val="3384485403"/>
                    </a:ext>
                  </a:extLst>
                </a:gridCol>
              </a:tblGrid>
              <a:tr h="179992">
                <a:tc>
                  <a:txBody>
                    <a:bodyPr/>
                    <a:lstStyle/>
                    <a:p>
                      <a:pPr>
                        <a:spcAft>
                          <a:spcPts val="600"/>
                        </a:spcAft>
                      </a:pPr>
                      <a:r>
                        <a:rPr lang="en-US" sz="1000"/>
                        <a:t>Delivery Approach</a:t>
                      </a:r>
                      <a:endParaRPr lang="en-GB" sz="1000"/>
                    </a:p>
                  </a:txBody>
                  <a:tcPr marL="72000" marR="72000"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spcAft>
                          <a:spcPts val="600"/>
                        </a:spcAft>
                      </a:pPr>
                      <a:endParaRPr lang="en-GB" sz="1000"/>
                    </a:p>
                  </a:txBody>
                  <a:tcPr marL="72000" marR="72000"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spcAft>
                          <a:spcPts val="600"/>
                        </a:spcAft>
                      </a:pPr>
                      <a:endParaRPr lang="en-GB" sz="1000"/>
                    </a:p>
                  </a:txBody>
                  <a:tcPr marL="72000" marR="72000"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778333665"/>
                  </a:ext>
                </a:extLst>
              </a:tr>
              <a:tr h="1182363">
                <a:tc>
                  <a:txBody>
                    <a:bodyPr/>
                    <a:lstStyle/>
                    <a:p>
                      <a:pPr marL="171450" indent="-171450">
                        <a:spcAft>
                          <a:spcPts val="600"/>
                        </a:spcAft>
                        <a:buFont typeface="Arial" panose="020B0604020202020204" pitchFamily="34" charset="0"/>
                        <a:buChar char="•"/>
                      </a:pPr>
                      <a:r>
                        <a:rPr lang="en-US" sz="900"/>
                        <a:t>Initial focus is on Participant high-level impact assessments and identifying IT provision strategies (for those Participants who have not already concluded or even started these activities)</a:t>
                      </a:r>
                    </a:p>
                    <a:p>
                      <a:pPr marL="171450" indent="-171450">
                        <a:spcAft>
                          <a:spcPts val="600"/>
                        </a:spcAft>
                        <a:buFont typeface="Arial" panose="020B0604020202020204" pitchFamily="34" charset="0"/>
                        <a:buChar char="•"/>
                      </a:pPr>
                      <a:r>
                        <a:rPr lang="en-US" sz="900"/>
                        <a:t>Focus is then on DBT for Market Interfaces &amp; Services (Metering, Data, Registration, Network Operations, UMSO) – to take ‘Back-End’ Participant systems DBT off the critical path</a:t>
                      </a:r>
                    </a:p>
                    <a:p>
                      <a:pPr marL="171450" indent="-171450">
                        <a:spcAft>
                          <a:spcPts val="600"/>
                        </a:spcAft>
                        <a:buFont typeface="Arial" panose="020B0604020202020204" pitchFamily="34" charset="0"/>
                        <a:buChar char="•"/>
                      </a:pPr>
                      <a:r>
                        <a:rPr lang="en-US" sz="900"/>
                        <a:t>SI will provide simulators to support Participants’ DBT</a:t>
                      </a:r>
                    </a:p>
                    <a:p>
                      <a:pPr marL="171450" indent="-171450">
                        <a:spcAft>
                          <a:spcPts val="600"/>
                        </a:spcAft>
                        <a:buFont typeface="Arial" panose="020B0604020202020204" pitchFamily="34" charset="0"/>
                        <a:buChar char="•"/>
                      </a:pPr>
                      <a:r>
                        <a:rPr lang="en-US" sz="900"/>
                        <a:t>SI will conduct assurance of Participants’ designs and DBT plans and delivery activities – this will include focus on monitoring when Participants start their detailed design activity, and PIT</a:t>
                      </a:r>
                    </a:p>
                    <a:p>
                      <a:pPr marL="171450" indent="-171450">
                        <a:spcAft>
                          <a:spcPts val="600"/>
                        </a:spcAft>
                        <a:buFont typeface="Arial" panose="020B0604020202020204" pitchFamily="34" charset="0"/>
                        <a:buChar char="•"/>
                      </a:pPr>
                      <a:r>
                        <a:rPr lang="en-US" sz="900"/>
                        <a:t>(Options to reduce the overall timeline to be considered as part of Round 1 consultation)</a:t>
                      </a:r>
                      <a:endParaRPr lang="en-GB" sz="900"/>
                    </a:p>
                  </a:txBody>
                  <a:tcPr marL="72000" marR="72000"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9EAFE">
                        <a:alpha val="64706"/>
                      </a:srgbClr>
                    </a:solidFill>
                  </a:tcPr>
                </a:tc>
                <a:tc>
                  <a:txBody>
                    <a:bodyPr/>
                    <a:lstStyle/>
                    <a:p>
                      <a:pPr>
                        <a:spcAft>
                          <a:spcPts val="600"/>
                        </a:spcAft>
                      </a:pPr>
                      <a:endParaRPr lang="en-GB" sz="1000"/>
                    </a:p>
                  </a:txBody>
                  <a:tcPr marL="72000" marR="72000"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spcAft>
                          <a:spcPts val="600"/>
                        </a:spcAft>
                      </a:pPr>
                      <a:endParaRPr lang="en-GB" sz="1000"/>
                    </a:p>
                  </a:txBody>
                  <a:tcPr marL="72000" marR="72000"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500782591"/>
                  </a:ext>
                </a:extLst>
              </a:tr>
              <a:tr h="106648">
                <a:tc>
                  <a:txBody>
                    <a:bodyPr/>
                    <a:lstStyle/>
                    <a:p>
                      <a:pPr>
                        <a:spcAft>
                          <a:spcPts val="600"/>
                        </a:spcAft>
                      </a:pPr>
                      <a:endParaRPr lang="en-GB" sz="400"/>
                    </a:p>
                  </a:txBody>
                  <a:tcPr marL="72000" marR="72000"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spcAft>
                          <a:spcPts val="600"/>
                        </a:spcAft>
                      </a:pPr>
                      <a:endParaRPr lang="en-GB" sz="400"/>
                    </a:p>
                  </a:txBody>
                  <a:tcPr marL="72000" marR="72000"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spcAft>
                          <a:spcPts val="600"/>
                        </a:spcAft>
                      </a:pPr>
                      <a:endParaRPr lang="en-GB" sz="400"/>
                    </a:p>
                  </a:txBody>
                  <a:tcPr marL="72000" marR="72000"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782603404"/>
                  </a:ext>
                </a:extLst>
              </a:tr>
              <a:tr h="179992">
                <a:tc>
                  <a:txBody>
                    <a:bodyPr/>
                    <a:lstStyle/>
                    <a:p>
                      <a:pPr>
                        <a:spcAft>
                          <a:spcPts val="600"/>
                        </a:spcAft>
                      </a:pPr>
                      <a:r>
                        <a:rPr lang="en-US" sz="1000" b="1">
                          <a:solidFill>
                            <a:schemeClr val="bg1"/>
                          </a:solidFill>
                        </a:rPr>
                        <a:t>Key Issues</a:t>
                      </a:r>
                      <a:endParaRPr lang="en-GB" sz="1000" b="1">
                        <a:solidFill>
                          <a:schemeClr val="bg1"/>
                        </a:solidFill>
                      </a:endParaRPr>
                    </a:p>
                  </a:txBody>
                  <a:tcPr marL="72000" marR="72000"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a:txBody>
                    <a:bodyPr/>
                    <a:lstStyle/>
                    <a:p>
                      <a:pPr>
                        <a:spcAft>
                          <a:spcPts val="600"/>
                        </a:spcAft>
                      </a:pPr>
                      <a:endParaRPr lang="en-GB" sz="1000" b="1"/>
                    </a:p>
                  </a:txBody>
                  <a:tcPr marL="72000" marR="72000"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spcAft>
                          <a:spcPts val="600"/>
                        </a:spcAft>
                      </a:pPr>
                      <a:r>
                        <a:rPr lang="en-US" sz="1000" b="1">
                          <a:solidFill>
                            <a:schemeClr val="bg1"/>
                          </a:solidFill>
                        </a:rPr>
                        <a:t>Key Risks</a:t>
                      </a:r>
                      <a:endParaRPr lang="en-GB" sz="1000" b="1">
                        <a:solidFill>
                          <a:schemeClr val="bg1"/>
                        </a:solidFill>
                      </a:endParaRPr>
                    </a:p>
                  </a:txBody>
                  <a:tcPr marL="72000" marR="72000"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4116801069"/>
                  </a:ext>
                </a:extLst>
              </a:tr>
              <a:tr h="1117748">
                <a:tc>
                  <a:txBody>
                    <a:bodyPr/>
                    <a:lstStyle/>
                    <a:p>
                      <a:pPr marL="171450" indent="-171450">
                        <a:spcAft>
                          <a:spcPts val="600"/>
                        </a:spcAft>
                        <a:buFont typeface="Arial" panose="020B0604020202020204" pitchFamily="34" charset="0"/>
                        <a:buChar char="•"/>
                      </a:pPr>
                      <a:r>
                        <a:rPr lang="en-US" sz="900"/>
                        <a:t>Transition Design will not be ready by M5. This information influences Participant design due to the provisions that will need to be built to facilitate the migration window i.e., running new world and old-world processes within a single system / set-up</a:t>
                      </a:r>
                    </a:p>
                    <a:p>
                      <a:pPr marL="171450" indent="-171450">
                        <a:spcAft>
                          <a:spcPts val="600"/>
                        </a:spcAft>
                        <a:buFont typeface="Arial" panose="020B0604020202020204" pitchFamily="34" charset="0"/>
                        <a:buChar char="•"/>
                      </a:pPr>
                      <a:r>
                        <a:rPr lang="en-US" sz="900"/>
                        <a:t>There will be changes across electricity systems: Charging/Billing (DUoS), Registration (MPRS), Network Operations (LDSO) and UMS (LOCUS). Until full requirements are known, the changes required for each system and therefore, the build implications, are unknown</a:t>
                      </a:r>
                    </a:p>
                    <a:p>
                      <a:pPr marL="171450" indent="-171450">
                        <a:spcAft>
                          <a:spcPts val="600"/>
                        </a:spcAft>
                        <a:buFont typeface="Arial" panose="020B0604020202020204" pitchFamily="34" charset="0"/>
                        <a:buChar char="•"/>
                      </a:pPr>
                      <a:r>
                        <a:rPr lang="en-US" sz="900">
                          <a:latin typeface="+mn-lt"/>
                        </a:rPr>
                        <a:t>Programme has not yet allocated an appropriate owner for Certificate Management</a:t>
                      </a:r>
                      <a:endParaRPr lang="en-GB" sz="900"/>
                    </a:p>
                  </a:txBody>
                  <a:tcPr marL="72000" marR="72000"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9EAFE">
                        <a:alpha val="65098"/>
                      </a:srgbClr>
                    </a:solidFill>
                  </a:tcPr>
                </a:tc>
                <a:tc>
                  <a:txBody>
                    <a:bodyPr/>
                    <a:lstStyle/>
                    <a:p>
                      <a:pPr>
                        <a:spcAft>
                          <a:spcPts val="600"/>
                        </a:spcAft>
                      </a:pPr>
                      <a:endParaRPr lang="en-GB" sz="1000"/>
                    </a:p>
                  </a:txBody>
                  <a:tcPr marL="72000" marR="72000"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marL="171450" indent="-171450">
                        <a:spcAft>
                          <a:spcPts val="600"/>
                        </a:spcAft>
                        <a:buFont typeface="Arial" panose="020B0604020202020204" pitchFamily="34" charset="0"/>
                        <a:buChar char="•"/>
                      </a:pPr>
                      <a:r>
                        <a:rPr lang="en-US" sz="900"/>
                        <a:t>Separation of Transition Design from M5 may impact Participants’ DBT plan and progress</a:t>
                      </a:r>
                    </a:p>
                    <a:p>
                      <a:pPr marL="171450" indent="-171450">
                        <a:spcAft>
                          <a:spcPts val="600"/>
                        </a:spcAft>
                        <a:buFont typeface="Arial" panose="020B0604020202020204" pitchFamily="34" charset="0"/>
                        <a:buChar char="•"/>
                      </a:pPr>
                      <a:r>
                        <a:rPr lang="en-US" sz="900"/>
                        <a:t>It may not be known how long Participants’ build will take until detailed designs are complete and IT vendors have confirmed their plans </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900">
                          <a:latin typeface="+mn-lt"/>
                        </a:rPr>
                        <a:t>If adapters are required, the plan may need to allow additional time to procure and test adapter service</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900" b="0" i="0" u="none" strike="noStrike">
                          <a:solidFill>
                            <a:srgbClr val="000000"/>
                          </a:solidFill>
                          <a:effectLst/>
                          <a:latin typeface="+mn-lt"/>
                        </a:rPr>
                        <a:t>The baselined design may not be sufficient to draft required code changes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900" b="0" i="0" u="none" strike="noStrike">
                          <a:solidFill>
                            <a:srgbClr val="000000"/>
                          </a:solidFill>
                          <a:effectLst/>
                          <a:latin typeface="+mn-lt"/>
                        </a:rPr>
                        <a:t>There may be further market disruption over the coming months which may put further pressure on industry parties</a:t>
                      </a:r>
                      <a:endParaRPr lang="en-US" sz="900">
                        <a:latin typeface="+mn-lt"/>
                      </a:endParaRPr>
                    </a:p>
                  </a:txBody>
                  <a:tcPr marL="72000" marR="72000"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9EAFE">
                        <a:alpha val="65098"/>
                      </a:srgbClr>
                    </a:solidFill>
                  </a:tcPr>
                </a:tc>
                <a:extLst>
                  <a:ext uri="{0D108BD9-81ED-4DB2-BD59-A6C34878D82A}">
                    <a16:rowId xmlns:a16="http://schemas.microsoft.com/office/drawing/2014/main" val="3573205117"/>
                  </a:ext>
                </a:extLst>
              </a:tr>
              <a:tr h="179992">
                <a:tc>
                  <a:txBody>
                    <a:bodyPr/>
                    <a:lstStyle/>
                    <a:p>
                      <a:pPr>
                        <a:spcAft>
                          <a:spcPts val="600"/>
                        </a:spcAft>
                      </a:pPr>
                      <a:r>
                        <a:rPr lang="en-US" sz="1000" b="1">
                          <a:solidFill>
                            <a:schemeClr val="bg1"/>
                          </a:solidFill>
                        </a:rPr>
                        <a:t>Key Assumptions</a:t>
                      </a:r>
                      <a:endParaRPr lang="en-GB" sz="1000" b="1">
                        <a:solidFill>
                          <a:schemeClr val="bg1"/>
                        </a:solidFill>
                      </a:endParaRPr>
                    </a:p>
                  </a:txBody>
                  <a:tcPr marL="72000" marR="72000"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a:txBody>
                    <a:bodyPr/>
                    <a:lstStyle/>
                    <a:p>
                      <a:pPr>
                        <a:spcAft>
                          <a:spcPts val="600"/>
                        </a:spcAft>
                      </a:pPr>
                      <a:endParaRPr lang="en-GB" sz="1000" b="1"/>
                    </a:p>
                  </a:txBody>
                  <a:tcPr marL="72000" marR="72000"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spcAft>
                          <a:spcPts val="600"/>
                        </a:spcAft>
                      </a:pPr>
                      <a:r>
                        <a:rPr lang="en-US" sz="1000" b="1">
                          <a:solidFill>
                            <a:schemeClr val="bg1"/>
                          </a:solidFill>
                        </a:rPr>
                        <a:t>Key Dependencies</a:t>
                      </a:r>
                      <a:endParaRPr lang="en-GB" sz="1000" b="1">
                        <a:solidFill>
                          <a:schemeClr val="bg1"/>
                        </a:solidFill>
                      </a:endParaRPr>
                    </a:p>
                  </a:txBody>
                  <a:tcPr marL="72000" marR="72000"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828230588"/>
                  </a:ext>
                </a:extLst>
              </a:tr>
              <a:tr h="1292379">
                <a:tc>
                  <a:txBody>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900"/>
                        <a:t>Participants will develop their own PIT entry and execution plans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900"/>
                        <a:t>SI will assure Participants’ designs and their PIT activities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900"/>
                        <a:t>No DIP environment will be provided for Participants ahead of SIT</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900">
                          <a:latin typeface="+mn-lt"/>
                        </a:rPr>
                        <a:t>Any changes to the design via the Programme’s change control process and subsequent changes required to industry codes can be managed within timeframes in the code draft plan</a:t>
                      </a:r>
                      <a:endParaRPr lang="en-US" sz="900"/>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900"/>
                        <a:t>The migration and go-live approach – and the related Transition Design – will be aligned to the recommendations of CCDG (with the exception that at the start of migration for each segment all participants in that segment must be ready to accept MPANs under the new arrangements). Participants will plan and execute their DBT activities on that basis</a:t>
                      </a:r>
                    </a:p>
                  </a:txBody>
                  <a:tcPr marL="72000" marR="72000"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9EAFE">
                        <a:alpha val="65098"/>
                      </a:srgbClr>
                    </a:solidFill>
                  </a:tcPr>
                </a:tc>
                <a:tc>
                  <a:txBody>
                    <a:bodyPr/>
                    <a:lstStyle/>
                    <a:p>
                      <a:pPr>
                        <a:spcAft>
                          <a:spcPts val="600"/>
                        </a:spcAft>
                      </a:pPr>
                      <a:endParaRPr lang="en-GB" sz="1000"/>
                    </a:p>
                  </a:txBody>
                  <a:tcPr marL="72000" marR="72000"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marL="171450" indent="-171450">
                        <a:spcAft>
                          <a:spcPts val="600"/>
                        </a:spcAft>
                        <a:buFont typeface="Arial" panose="020B0604020202020204" pitchFamily="34" charset="0"/>
                        <a:buChar char="•"/>
                      </a:pPr>
                      <a:r>
                        <a:rPr lang="en-US" sz="900"/>
                        <a:t>Appointment of DIP provider and confirmation of delivery plan</a:t>
                      </a:r>
                    </a:p>
                    <a:p>
                      <a:pPr marL="171450" indent="-171450">
                        <a:spcAft>
                          <a:spcPts val="600"/>
                        </a:spcAft>
                        <a:buFont typeface="Arial" panose="020B0604020202020204" pitchFamily="34" charset="0"/>
                        <a:buChar char="•"/>
                      </a:pPr>
                      <a:r>
                        <a:rPr lang="en-US" sz="900"/>
                        <a:t>Participants may be dependent on their IT vendors delivering a working E2E solution before PIT can commence</a:t>
                      </a:r>
                    </a:p>
                    <a:p>
                      <a:pPr marL="171450" indent="-171450">
                        <a:spcAft>
                          <a:spcPts val="600"/>
                        </a:spcAft>
                        <a:buFont typeface="Arial" panose="020B0604020202020204" pitchFamily="34" charset="0"/>
                        <a:buChar char="•"/>
                      </a:pPr>
                      <a:r>
                        <a:rPr lang="en-US" sz="900"/>
                        <a:t>SI Test stubs (simulators) being provided as needed</a:t>
                      </a:r>
                    </a:p>
                    <a:p>
                      <a:pPr marL="171450" indent="-171450">
                        <a:spcAft>
                          <a:spcPts val="600"/>
                        </a:spcAft>
                        <a:buFont typeface="Arial" panose="020B0604020202020204" pitchFamily="34" charset="0"/>
                        <a:buChar char="•"/>
                      </a:pPr>
                      <a:r>
                        <a:rPr lang="en-US" sz="900"/>
                        <a:t>Programme test environments</a:t>
                      </a:r>
                    </a:p>
                  </a:txBody>
                  <a:tcPr marL="72000" marR="72000"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9EAFE">
                        <a:alpha val="65098"/>
                      </a:srgbClr>
                    </a:solidFill>
                  </a:tcPr>
                </a:tc>
                <a:extLst>
                  <a:ext uri="{0D108BD9-81ED-4DB2-BD59-A6C34878D82A}">
                    <a16:rowId xmlns:a16="http://schemas.microsoft.com/office/drawing/2014/main" val="607062634"/>
                  </a:ext>
                </a:extLst>
              </a:tr>
            </a:tbl>
          </a:graphicData>
        </a:graphic>
      </p:graphicFrame>
      <p:sp>
        <p:nvSpPr>
          <p:cNvPr id="8" name="TextBox 7">
            <a:extLst>
              <a:ext uri="{FF2B5EF4-FFF2-40B4-BE49-F238E27FC236}">
                <a16:creationId xmlns:a16="http://schemas.microsoft.com/office/drawing/2014/main" id="{3F93A688-1BD3-C0CA-3505-79B4C2E09B86}"/>
              </a:ext>
            </a:extLst>
          </p:cNvPr>
          <p:cNvSpPr txBox="1"/>
          <p:nvPr/>
        </p:nvSpPr>
        <p:spPr>
          <a:xfrm>
            <a:off x="5117976" y="25550"/>
            <a:ext cx="7057255" cy="789960"/>
          </a:xfrm>
          <a:prstGeom prst="rect">
            <a:avLst/>
          </a:prstGeom>
          <a:solidFill>
            <a:schemeClr val="bg1"/>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Aft>
                <a:spcPts val="200"/>
              </a:spcAft>
              <a:tabLst>
                <a:tab pos="2971800" algn="ctr"/>
                <a:tab pos="5943600" algn="r"/>
              </a:tabLst>
            </a:pPr>
            <a:r>
              <a:rPr lang="en-US" sz="700" b="0" i="1">
                <a:solidFill>
                  <a:srgbClr val="663300"/>
                </a:solidFill>
                <a:effectLst/>
                <a:latin typeface="Arial" panose="020B0604020202020204" pitchFamily="34" charset="0"/>
                <a:ea typeface="Arial" panose="020B0604020202020204" pitchFamily="34" charset="0"/>
                <a:cs typeface="Times New Roman" panose="02020603050405020304" pitchFamily="18" charset="0"/>
              </a:rPr>
              <a:t>This draft is a working plan based on information available to MHHSP at the time of drafting. It has not been approved by Ofgem. It is an imperative to challenge and validate all assumptions in the draft with the aim of securing the earliest possible robust implementation date.</a:t>
            </a:r>
          </a:p>
          <a:p>
            <a:pPr>
              <a:spcAft>
                <a:spcPts val="200"/>
              </a:spcAft>
              <a:tabLst>
                <a:tab pos="2971800" algn="ctr"/>
                <a:tab pos="5943600" algn="r"/>
              </a:tabLst>
            </a:pPr>
            <a:r>
              <a:rPr lang="en-US" sz="700" b="0" i="1">
                <a:solidFill>
                  <a:srgbClr val="663300"/>
                </a:solidFill>
                <a:effectLst/>
                <a:latin typeface="Arial" panose="020B0604020202020204" pitchFamily="34" charset="0"/>
                <a:ea typeface="Arial" panose="020B0604020202020204" pitchFamily="34" charset="0"/>
                <a:cs typeface="Times New Roman" panose="02020603050405020304" pitchFamily="18" charset="0"/>
              </a:rPr>
              <a:t>The plan review process is designed to arrive at a credible, robust, and achievable plan that sees MHHS implemented as early as possible and preferably no later than the date set out in the existing Transition Timetable, which all programme parties are currently required to operate in accordance with.</a:t>
            </a:r>
          </a:p>
          <a:p>
            <a:pPr>
              <a:spcAft>
                <a:spcPts val="200"/>
              </a:spcAft>
              <a:tabLst>
                <a:tab pos="2971800" algn="ctr"/>
                <a:tab pos="5943600" algn="r"/>
              </a:tabLst>
            </a:pPr>
            <a:r>
              <a:rPr lang="en-US" sz="700" b="0" i="1">
                <a:solidFill>
                  <a:srgbClr val="663300"/>
                </a:solidFill>
                <a:effectLst/>
                <a:latin typeface="Arial" panose="020B0604020202020204" pitchFamily="34" charset="0"/>
                <a:ea typeface="Arial" panose="020B0604020202020204" pitchFamily="34" charset="0"/>
                <a:cs typeface="Times New Roman" panose="02020603050405020304" pitchFamily="18" charset="0"/>
              </a:rPr>
              <a:t>The programme looks forward to working with parties to challenge and identify opportunities to shorten the overall timelines in this plan in order to secure a swift introduction of MHHS and to allow the generation of the benefits that MHHS will bring, in particular for customers and in supporting broader activity to drive towards net zero.</a:t>
            </a:r>
          </a:p>
        </p:txBody>
      </p:sp>
      <p:sp>
        <p:nvSpPr>
          <p:cNvPr id="10" name="Footer Placeholder 4">
            <a:extLst>
              <a:ext uri="{FF2B5EF4-FFF2-40B4-BE49-F238E27FC236}">
                <a16:creationId xmlns:a16="http://schemas.microsoft.com/office/drawing/2014/main" id="{46C0DF38-B3EF-CC9C-3034-48ACE5193AE4}"/>
              </a:ext>
            </a:extLst>
          </p:cNvPr>
          <p:cNvSpPr txBox="1">
            <a:spLocks/>
          </p:cNvSpPr>
          <p:nvPr/>
        </p:nvSpPr>
        <p:spPr>
          <a:xfrm>
            <a:off x="4038600" y="6337743"/>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1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Document Classification:     Public</a:t>
            </a:r>
            <a:endParaRPr lang="en-GB"/>
          </a:p>
        </p:txBody>
      </p:sp>
    </p:spTree>
    <p:extLst>
      <p:ext uri="{BB962C8B-B14F-4D97-AF65-F5344CB8AC3E}">
        <p14:creationId xmlns:p14="http://schemas.microsoft.com/office/powerpoint/2010/main" val="2313163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1A6902-D91C-E78C-70B8-0B1589AB1D41}"/>
              </a:ext>
            </a:extLst>
          </p:cNvPr>
          <p:cNvSpPr txBox="1"/>
          <p:nvPr/>
        </p:nvSpPr>
        <p:spPr>
          <a:xfrm rot="18936299">
            <a:off x="2520732" y="3048025"/>
            <a:ext cx="6749043" cy="1107996"/>
          </a:xfrm>
          <a:prstGeom prst="rect">
            <a:avLst/>
          </a:prstGeom>
          <a:noFill/>
        </p:spPr>
        <p:txBody>
          <a:bodyPr wrap="square" rtlCol="0">
            <a:spAutoFit/>
          </a:bodyPr>
          <a:lstStyle/>
          <a:p>
            <a:pPr algn="ctr"/>
            <a:r>
              <a:rPr lang="en-US" sz="6600">
                <a:solidFill>
                  <a:srgbClr val="FFC000"/>
                </a:solidFill>
              </a:rPr>
              <a:t>Working Draft</a:t>
            </a:r>
            <a:endParaRPr lang="en-GB" sz="6600">
              <a:solidFill>
                <a:srgbClr val="FFC000"/>
              </a:solidFill>
            </a:endParaRPr>
          </a:p>
        </p:txBody>
      </p:sp>
      <p:sp>
        <p:nvSpPr>
          <p:cNvPr id="2" name="Title 1">
            <a:extLst>
              <a:ext uri="{FF2B5EF4-FFF2-40B4-BE49-F238E27FC236}">
                <a16:creationId xmlns:a16="http://schemas.microsoft.com/office/drawing/2014/main" id="{D8D6176F-5838-9797-F074-027E21A878E7}"/>
              </a:ext>
            </a:extLst>
          </p:cNvPr>
          <p:cNvSpPr>
            <a:spLocks noGrp="1"/>
          </p:cNvSpPr>
          <p:nvPr>
            <p:ph type="title"/>
          </p:nvPr>
        </p:nvSpPr>
        <p:spPr/>
        <p:txBody>
          <a:bodyPr/>
          <a:lstStyle/>
          <a:p>
            <a:r>
              <a:rPr lang="en-US" b="1"/>
              <a:t>PoaP – Integration Testing Phase</a:t>
            </a:r>
            <a:endParaRPr lang="en-GB" b="1"/>
          </a:p>
        </p:txBody>
      </p:sp>
      <p:sp>
        <p:nvSpPr>
          <p:cNvPr id="4" name="Slide Number Placeholder 3">
            <a:extLst>
              <a:ext uri="{FF2B5EF4-FFF2-40B4-BE49-F238E27FC236}">
                <a16:creationId xmlns:a16="http://schemas.microsoft.com/office/drawing/2014/main" id="{01FEBF06-32E7-B4EF-661C-8C7DED206EF5}"/>
              </a:ext>
            </a:extLst>
          </p:cNvPr>
          <p:cNvSpPr>
            <a:spLocks noGrp="1"/>
          </p:cNvSpPr>
          <p:nvPr>
            <p:ph type="sldNum" sz="quarter" idx="12"/>
          </p:nvPr>
        </p:nvSpPr>
        <p:spPr/>
        <p:txBody>
          <a:bodyPr/>
          <a:lstStyle/>
          <a:p>
            <a:fld id="{223C8A1D-C690-374A-BBAF-BE150B79E8D3}" type="slidenum">
              <a:rPr lang="en-GB" smtClean="0"/>
              <a:t>21</a:t>
            </a:fld>
            <a:endParaRPr lang="en-GB"/>
          </a:p>
        </p:txBody>
      </p:sp>
      <p:graphicFrame>
        <p:nvGraphicFramePr>
          <p:cNvPr id="6" name="Table 6">
            <a:extLst>
              <a:ext uri="{FF2B5EF4-FFF2-40B4-BE49-F238E27FC236}">
                <a16:creationId xmlns:a16="http://schemas.microsoft.com/office/drawing/2014/main" id="{7A7EF706-141B-54CB-AC2F-FDA2E6BEA447}"/>
              </a:ext>
            </a:extLst>
          </p:cNvPr>
          <p:cNvGraphicFramePr>
            <a:graphicFrameLocks noGrp="1"/>
          </p:cNvGraphicFramePr>
          <p:nvPr/>
        </p:nvGraphicFramePr>
        <p:xfrm>
          <a:off x="309795" y="835620"/>
          <a:ext cx="11510733" cy="4271394"/>
        </p:xfrm>
        <a:graphic>
          <a:graphicData uri="http://schemas.openxmlformats.org/drawingml/2006/table">
            <a:tbl>
              <a:tblPr bandRow="1">
                <a:tableStyleId>{5C22544A-7EE6-4342-B048-85BDC9FD1C3A}</a:tableStyleId>
              </a:tblPr>
              <a:tblGrid>
                <a:gridCol w="2397011">
                  <a:extLst>
                    <a:ext uri="{9D8B030D-6E8A-4147-A177-3AD203B41FA5}">
                      <a16:colId xmlns:a16="http://schemas.microsoft.com/office/drawing/2014/main" val="634506576"/>
                    </a:ext>
                  </a:extLst>
                </a:gridCol>
                <a:gridCol w="764275">
                  <a:extLst>
                    <a:ext uri="{9D8B030D-6E8A-4147-A177-3AD203B41FA5}">
                      <a16:colId xmlns:a16="http://schemas.microsoft.com/office/drawing/2014/main" val="981122168"/>
                    </a:ext>
                  </a:extLst>
                </a:gridCol>
                <a:gridCol w="759725">
                  <a:extLst>
                    <a:ext uri="{9D8B030D-6E8A-4147-A177-3AD203B41FA5}">
                      <a16:colId xmlns:a16="http://schemas.microsoft.com/office/drawing/2014/main" val="4119738054"/>
                    </a:ext>
                  </a:extLst>
                </a:gridCol>
                <a:gridCol w="723331">
                  <a:extLst>
                    <a:ext uri="{9D8B030D-6E8A-4147-A177-3AD203B41FA5}">
                      <a16:colId xmlns:a16="http://schemas.microsoft.com/office/drawing/2014/main" val="1753269881"/>
                    </a:ext>
                  </a:extLst>
                </a:gridCol>
                <a:gridCol w="361389">
                  <a:extLst>
                    <a:ext uri="{9D8B030D-6E8A-4147-A177-3AD203B41FA5}">
                      <a16:colId xmlns:a16="http://schemas.microsoft.com/office/drawing/2014/main" val="1743949043"/>
                    </a:ext>
                  </a:extLst>
                </a:gridCol>
                <a:gridCol w="361389">
                  <a:extLst>
                    <a:ext uri="{9D8B030D-6E8A-4147-A177-3AD203B41FA5}">
                      <a16:colId xmlns:a16="http://schemas.microsoft.com/office/drawing/2014/main" val="2629942170"/>
                    </a:ext>
                  </a:extLst>
                </a:gridCol>
                <a:gridCol w="361389">
                  <a:extLst>
                    <a:ext uri="{9D8B030D-6E8A-4147-A177-3AD203B41FA5}">
                      <a16:colId xmlns:a16="http://schemas.microsoft.com/office/drawing/2014/main" val="1248815638"/>
                    </a:ext>
                  </a:extLst>
                </a:gridCol>
                <a:gridCol w="361389">
                  <a:extLst>
                    <a:ext uri="{9D8B030D-6E8A-4147-A177-3AD203B41FA5}">
                      <a16:colId xmlns:a16="http://schemas.microsoft.com/office/drawing/2014/main" val="1858579364"/>
                    </a:ext>
                  </a:extLst>
                </a:gridCol>
                <a:gridCol w="361389">
                  <a:extLst>
                    <a:ext uri="{9D8B030D-6E8A-4147-A177-3AD203B41FA5}">
                      <a16:colId xmlns:a16="http://schemas.microsoft.com/office/drawing/2014/main" val="1502619977"/>
                    </a:ext>
                  </a:extLst>
                </a:gridCol>
                <a:gridCol w="361389">
                  <a:extLst>
                    <a:ext uri="{9D8B030D-6E8A-4147-A177-3AD203B41FA5}">
                      <a16:colId xmlns:a16="http://schemas.microsoft.com/office/drawing/2014/main" val="2414217598"/>
                    </a:ext>
                  </a:extLst>
                </a:gridCol>
                <a:gridCol w="361389">
                  <a:extLst>
                    <a:ext uri="{9D8B030D-6E8A-4147-A177-3AD203B41FA5}">
                      <a16:colId xmlns:a16="http://schemas.microsoft.com/office/drawing/2014/main" val="2415643723"/>
                    </a:ext>
                  </a:extLst>
                </a:gridCol>
                <a:gridCol w="361389">
                  <a:extLst>
                    <a:ext uri="{9D8B030D-6E8A-4147-A177-3AD203B41FA5}">
                      <a16:colId xmlns:a16="http://schemas.microsoft.com/office/drawing/2014/main" val="2177423856"/>
                    </a:ext>
                  </a:extLst>
                </a:gridCol>
                <a:gridCol w="361389">
                  <a:extLst>
                    <a:ext uri="{9D8B030D-6E8A-4147-A177-3AD203B41FA5}">
                      <a16:colId xmlns:a16="http://schemas.microsoft.com/office/drawing/2014/main" val="2617006348"/>
                    </a:ext>
                  </a:extLst>
                </a:gridCol>
                <a:gridCol w="361389">
                  <a:extLst>
                    <a:ext uri="{9D8B030D-6E8A-4147-A177-3AD203B41FA5}">
                      <a16:colId xmlns:a16="http://schemas.microsoft.com/office/drawing/2014/main" val="1172319120"/>
                    </a:ext>
                  </a:extLst>
                </a:gridCol>
                <a:gridCol w="361389">
                  <a:extLst>
                    <a:ext uri="{9D8B030D-6E8A-4147-A177-3AD203B41FA5}">
                      <a16:colId xmlns:a16="http://schemas.microsoft.com/office/drawing/2014/main" val="1879001233"/>
                    </a:ext>
                  </a:extLst>
                </a:gridCol>
                <a:gridCol w="361389">
                  <a:extLst>
                    <a:ext uri="{9D8B030D-6E8A-4147-A177-3AD203B41FA5}">
                      <a16:colId xmlns:a16="http://schemas.microsoft.com/office/drawing/2014/main" val="956435951"/>
                    </a:ext>
                  </a:extLst>
                </a:gridCol>
                <a:gridCol w="361389">
                  <a:extLst>
                    <a:ext uri="{9D8B030D-6E8A-4147-A177-3AD203B41FA5}">
                      <a16:colId xmlns:a16="http://schemas.microsoft.com/office/drawing/2014/main" val="2033785940"/>
                    </a:ext>
                  </a:extLst>
                </a:gridCol>
                <a:gridCol w="361389">
                  <a:extLst>
                    <a:ext uri="{9D8B030D-6E8A-4147-A177-3AD203B41FA5}">
                      <a16:colId xmlns:a16="http://schemas.microsoft.com/office/drawing/2014/main" val="1102152445"/>
                    </a:ext>
                  </a:extLst>
                </a:gridCol>
                <a:gridCol w="361389">
                  <a:extLst>
                    <a:ext uri="{9D8B030D-6E8A-4147-A177-3AD203B41FA5}">
                      <a16:colId xmlns:a16="http://schemas.microsoft.com/office/drawing/2014/main" val="2253988402"/>
                    </a:ext>
                  </a:extLst>
                </a:gridCol>
                <a:gridCol w="361389">
                  <a:extLst>
                    <a:ext uri="{9D8B030D-6E8A-4147-A177-3AD203B41FA5}">
                      <a16:colId xmlns:a16="http://schemas.microsoft.com/office/drawing/2014/main" val="1205070660"/>
                    </a:ext>
                  </a:extLst>
                </a:gridCol>
                <a:gridCol w="361389">
                  <a:extLst>
                    <a:ext uri="{9D8B030D-6E8A-4147-A177-3AD203B41FA5}">
                      <a16:colId xmlns:a16="http://schemas.microsoft.com/office/drawing/2014/main" val="3861613173"/>
                    </a:ext>
                  </a:extLst>
                </a:gridCol>
                <a:gridCol w="361389">
                  <a:extLst>
                    <a:ext uri="{9D8B030D-6E8A-4147-A177-3AD203B41FA5}">
                      <a16:colId xmlns:a16="http://schemas.microsoft.com/office/drawing/2014/main" val="2438774950"/>
                    </a:ext>
                  </a:extLst>
                </a:gridCol>
                <a:gridCol w="361389">
                  <a:extLst>
                    <a:ext uri="{9D8B030D-6E8A-4147-A177-3AD203B41FA5}">
                      <a16:colId xmlns:a16="http://schemas.microsoft.com/office/drawing/2014/main" val="1975267726"/>
                    </a:ext>
                  </a:extLst>
                </a:gridCol>
              </a:tblGrid>
              <a:tr h="338087">
                <a:tc>
                  <a:txBody>
                    <a:bodyPr/>
                    <a:lstStyle/>
                    <a:p>
                      <a:r>
                        <a:rPr lang="en-US" sz="700" b="1">
                          <a:solidFill>
                            <a:schemeClr val="bg1"/>
                          </a:solidFill>
                        </a:rPr>
                        <a:t>Task</a:t>
                      </a:r>
                      <a:endParaRPr lang="en-GB" sz="700" b="1">
                        <a:solidFill>
                          <a:schemeClr val="bg1"/>
                        </a:solidFill>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a:txBody>
                    <a:bodyPr/>
                    <a:lstStyle/>
                    <a:p>
                      <a:pPr algn="ctr"/>
                      <a:r>
                        <a:rPr lang="en-US" sz="700" b="1">
                          <a:solidFill>
                            <a:schemeClr val="bg1"/>
                          </a:solidFill>
                        </a:rPr>
                        <a:t>Start relative to M5 (months after M5)</a:t>
                      </a:r>
                      <a:endParaRPr lang="en-GB" sz="700" b="1">
                        <a:solidFill>
                          <a:schemeClr val="bg1"/>
                        </a:solidFill>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1">
                          <a:solidFill>
                            <a:schemeClr val="bg1"/>
                          </a:solidFill>
                        </a:rPr>
                        <a:t>Finish relative to M5 (months after M5)</a:t>
                      </a:r>
                      <a:endParaRPr lang="en-GB" sz="700" b="1">
                        <a:solidFill>
                          <a:schemeClr val="bg1"/>
                        </a:solidFill>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a:txBody>
                    <a:bodyPr/>
                    <a:lstStyle/>
                    <a:p>
                      <a:pPr algn="ctr"/>
                      <a:r>
                        <a:rPr lang="en-US" sz="700" b="1">
                          <a:solidFill>
                            <a:schemeClr val="bg1"/>
                          </a:solidFill>
                        </a:rPr>
                        <a:t>Duration (months)</a:t>
                      </a:r>
                      <a:endParaRPr lang="en-GB" sz="700" b="1">
                        <a:solidFill>
                          <a:schemeClr val="bg1"/>
                        </a:solidFill>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gridSpan="17">
                  <a:txBody>
                    <a:bodyPr/>
                    <a:lstStyle/>
                    <a:p>
                      <a:endParaRPr lang="en-GB"/>
                    </a:p>
                  </a:txBody>
                  <a:tcPr>
                    <a:lnL w="6350" cap="flat" cmpd="sng" algn="ctr">
                      <a:solidFill>
                        <a:schemeClr val="bg1"/>
                      </a:solidFill>
                      <a:prstDash val="solid"/>
                      <a:round/>
                      <a:headEnd type="none" w="med" len="med"/>
                      <a:tailEnd type="none" w="med" len="med"/>
                    </a:lnL>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endParaRPr lang="en-GB" sz="700">
                        <a:solidFill>
                          <a:schemeClr val="bg1"/>
                        </a:solidFill>
                      </a:endParaRPr>
                    </a:p>
                  </a:txBody>
                  <a:tcPr marL="36000" marR="36000" marT="18000" marB="18000">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endParaRPr lang="en-GB" sz="700">
                        <a:solidFill>
                          <a:schemeClr val="bg1"/>
                        </a:solidFill>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16889045"/>
                  </a:ext>
                </a:extLst>
              </a:tr>
              <a:tr h="269414">
                <a:tc>
                  <a:txBody>
                    <a:bodyPr/>
                    <a:lstStyle/>
                    <a:p>
                      <a:r>
                        <a:rPr lang="en-GB" sz="600">
                          <a:latin typeface="Swis721 BT" panose="020B0504020202020204" pitchFamily="34" charset="0"/>
                        </a:rPr>
                        <a:t>.Non-SIT PP Market Interfaces &amp; Services (Metering, Data, Registration, Network Operations, UMSO) DBT </a:t>
                      </a: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algn="ctr"/>
                      <a:r>
                        <a:rPr lang="en-GB" sz="600">
                          <a:latin typeface="Swis721 BT" panose="020B0504020202020204" pitchFamily="34" charset="0"/>
                        </a:rPr>
                        <a:t>16.0</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17.0</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1.0</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19050" cap="flat" cmpd="sng" algn="ctr">
                      <a:solidFill>
                        <a:srgbClr val="00B050"/>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nchor="ctr">
                    <a:lnL w="19050"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4706"/>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041425"/>
                          </a:solidFill>
                          <a:effectLst/>
                          <a:uLnTx/>
                          <a:uFillTx/>
                          <a:latin typeface="Swis721 BT" panose="020B0504020202020204" pitchFamily="34" charset="0"/>
                          <a:ea typeface="+mn-ea"/>
                          <a:cs typeface="+mn-cs"/>
                        </a:rPr>
                        <a:t>PPs</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extLst>
                  <a:ext uri="{0D108BD9-81ED-4DB2-BD59-A6C34878D82A}">
                    <a16:rowId xmlns:a16="http://schemas.microsoft.com/office/drawing/2014/main" val="1728214127"/>
                  </a:ext>
                </a:extLst>
              </a:tr>
              <a:tr h="181811">
                <a:tc>
                  <a:txBody>
                    <a:bodyPr/>
                    <a:lstStyle/>
                    <a:p>
                      <a:r>
                        <a:rPr lang="en-GB" sz="600">
                          <a:latin typeface="Swis721 BT" panose="020B0504020202020204" pitchFamily="34" charset="0"/>
                        </a:rPr>
                        <a:t>.SIT PP Back-End Systems DBT</a:t>
                      </a: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algn="ctr"/>
                      <a:r>
                        <a:rPr lang="en-GB" sz="600">
                          <a:latin typeface="Swis721 BT" panose="020B0504020202020204" pitchFamily="34" charset="0"/>
                        </a:rPr>
                        <a:t>16.0</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31.0</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15.0</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19050" cap="flat" cmpd="sng" algn="ctr">
                      <a:solidFill>
                        <a:srgbClr val="00B05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19050"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4706"/>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041425"/>
                          </a:solidFill>
                          <a:effectLst/>
                          <a:uLnTx/>
                          <a:uFillTx/>
                          <a:latin typeface="Swis721 BT" panose="020B0504020202020204" pitchFamily="34" charset="0"/>
                          <a:ea typeface="+mn-ea"/>
                          <a:cs typeface="+mn-cs"/>
                        </a:rPr>
                        <a:t>PPs</a:t>
                      </a: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6E6E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2851685552"/>
                  </a:ext>
                </a:extLst>
              </a:tr>
              <a:tr h="181811">
                <a:tc>
                  <a:txBody>
                    <a:bodyPr/>
                    <a:lstStyle/>
                    <a:p>
                      <a:r>
                        <a:rPr lang="en-GB" sz="600">
                          <a:latin typeface="Swis721 BT" panose="020B0504020202020204" pitchFamily="34" charset="0"/>
                        </a:rPr>
                        <a:t>.Non-SIT  PP Back-End Systems DBT</a:t>
                      </a: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algn="ctr"/>
                      <a:r>
                        <a:rPr lang="en-GB" sz="600">
                          <a:latin typeface="Swis721 BT" panose="020B0504020202020204" pitchFamily="34" charset="0"/>
                        </a:rPr>
                        <a:t>17.0</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31.0</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14.0</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19050" cap="flat" cmpd="sng" algn="ctr">
                      <a:solidFill>
                        <a:srgbClr val="00B05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19050"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rPr>
                        <a:t>SI Test </a:t>
                      </a: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hMerge="1">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extLst>
                  <a:ext uri="{0D108BD9-81ED-4DB2-BD59-A6C34878D82A}">
                    <a16:rowId xmlns:a16="http://schemas.microsoft.com/office/drawing/2014/main" val="4168757880"/>
                  </a:ext>
                </a:extLst>
              </a:tr>
              <a:tr h="181811">
                <a:tc>
                  <a:txBody>
                    <a:bodyPr/>
                    <a:lstStyle/>
                    <a:p>
                      <a:r>
                        <a:rPr lang="en-GB" sz="600">
                          <a:latin typeface="Swis721 BT" panose="020B0504020202020204" pitchFamily="34" charset="0"/>
                        </a:rPr>
                        <a:t>.SI SIT Preparations</a:t>
                      </a: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algn="ctr"/>
                      <a:r>
                        <a:rPr lang="en-GB" sz="600">
                          <a:latin typeface="Swis721 BT" panose="020B0504020202020204" pitchFamily="34" charset="0"/>
                        </a:rPr>
                        <a:t>16.0</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21.0</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5.0</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19050" cap="flat" cmpd="sng" algn="ctr">
                      <a:solidFill>
                        <a:srgbClr val="00B05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19050"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gridSpan="2">
                  <a:txBody>
                    <a:bodyPr/>
                    <a:lstStyle/>
                    <a:p>
                      <a:r>
                        <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rPr>
                        <a:t>SI Test</a:t>
                      </a: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hMerge="1">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rowSpan="2"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a:solidFill>
                            <a:srgbClr val="00B050"/>
                          </a:solidFill>
                        </a:rPr>
                        <a:t>Critical Thread to Control Point 3</a:t>
                      </a:r>
                      <a:endParaRPr lang="en-GB" sz="800" b="1">
                        <a:solidFill>
                          <a:srgbClr val="00B050"/>
                        </a:solidFill>
                      </a:endParaRPr>
                    </a:p>
                  </a:txBody>
                  <a:tcPr marL="36000" marR="36000" marT="18000" marB="18000" anchor="ctr" anchorCtr="1">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D9D9D9">
                        <a:alpha val="65098"/>
                      </a:srgbClr>
                    </a:solidFill>
                  </a:tcPr>
                </a:tc>
                <a:tc rowSpan="2" hMerge="1">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rowSpan="2" hMerge="1">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extLst>
                  <a:ext uri="{0D108BD9-81ED-4DB2-BD59-A6C34878D82A}">
                    <a16:rowId xmlns:a16="http://schemas.microsoft.com/office/drawing/2014/main" val="4080124870"/>
                  </a:ext>
                </a:extLst>
              </a:tr>
              <a:tr h="181811">
                <a:tc>
                  <a:txBody>
                    <a:bodyPr/>
                    <a:lstStyle/>
                    <a:p>
                      <a:r>
                        <a:rPr lang="en-GB" sz="600">
                          <a:latin typeface="Swis721 BT" panose="020B0504020202020204" pitchFamily="34" charset="0"/>
                        </a:rPr>
                        <a:t>.SI UIT Preparations </a:t>
                      </a: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algn="ctr"/>
                      <a:r>
                        <a:rPr lang="en-GB" sz="600">
                          <a:latin typeface="Swis721 BT" panose="020B0504020202020204" pitchFamily="34" charset="0"/>
                        </a:rPr>
                        <a:t>16.0</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16.9</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0.9</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19050" cap="flat" cmpd="sng" algn="ctr">
                      <a:solidFill>
                        <a:srgbClr val="00B05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19050"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B9C0FE">
                        <a:alpha val="65098"/>
                      </a:srgbClr>
                    </a:solidFill>
                  </a:tcPr>
                </a:tc>
                <a:tc gridSpan="2">
                  <a:txBody>
                    <a:bodyPr/>
                    <a:lstStyle/>
                    <a:p>
                      <a:r>
                        <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rPr>
                        <a:t>SI Test</a:t>
                      </a: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D9D9D9">
                        <a:alpha val="65098"/>
                      </a:srgbClr>
                    </a:solidFill>
                  </a:tcPr>
                </a:tc>
                <a:tc hMerge="1">
                  <a:txBody>
                    <a:bodyPr/>
                    <a:lstStyle/>
                    <a:p>
                      <a:endParaRPr lang="en-GB" sz="7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D9D9D9">
                        <a:alpha val="65098"/>
                      </a:srgbClr>
                    </a:solidFill>
                  </a:tcPr>
                </a:tc>
                <a:tc gridSpan="3" vMerge="1">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D9D9D9">
                        <a:alpha val="65098"/>
                      </a:srgbClr>
                    </a:solidFill>
                  </a:tcPr>
                </a:tc>
                <a:tc hMerge="1" vMerge="1">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D9D9D9">
                        <a:alpha val="65098"/>
                      </a:srgbClr>
                    </a:solidFill>
                  </a:tcPr>
                </a:tc>
                <a:tc hMerge="1" vMerge="1">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extLst>
                  <a:ext uri="{0D108BD9-81ED-4DB2-BD59-A6C34878D82A}">
                    <a16:rowId xmlns:a16="http://schemas.microsoft.com/office/drawing/2014/main" val="4022418390"/>
                  </a:ext>
                </a:extLst>
              </a:tr>
              <a:tr h="181811">
                <a:tc>
                  <a:txBody>
                    <a:bodyPr/>
                    <a:lstStyle/>
                    <a:p>
                      <a:r>
                        <a:rPr lang="en-GB" sz="600">
                          <a:latin typeface="Swis721 BT" panose="020B0504020202020204" pitchFamily="34" charset="0"/>
                        </a:rPr>
                        <a:t>.SIT Execution </a:t>
                      </a: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algn="ctr"/>
                      <a:r>
                        <a:rPr lang="en-GB" sz="600">
                          <a:latin typeface="Swis721 BT" panose="020B0504020202020204" pitchFamily="34" charset="0"/>
                        </a:rPr>
                        <a:t>16.0</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31.0</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15.0</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tx1"/>
                      </a:solidFill>
                      <a:prstDash val="lg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tx1"/>
                      </a:solidFill>
                      <a:prstDash val="lgDash"/>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rgbClr val="00B05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rgbClr val="00B05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rgbClr val="00B05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rgbClr val="00B05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rgbClr val="00B05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rgbClr val="00B05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rgbClr val="00B05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rgbClr val="00B05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rgbClr val="00B05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rgbClr val="00B05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rgbClr val="00B05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rgbClr val="00B05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rgbClr val="00B05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rgbClr val="00B05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19050" cap="flat" cmpd="sng" algn="ctr">
                      <a:solidFill>
                        <a:srgbClr val="00B050"/>
                      </a:solidFill>
                      <a:prstDash val="solid"/>
                      <a:round/>
                      <a:headEnd type="none" w="med" len="med"/>
                      <a:tailEnd type="none" w="med" len="med"/>
                    </a:lnR>
                    <a:lnT w="19050" cap="flat" cmpd="sng" algn="ctr">
                      <a:solidFill>
                        <a:srgbClr val="00B05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041425"/>
                          </a:solidFill>
                          <a:effectLst/>
                          <a:uLnTx/>
                          <a:uFillTx/>
                          <a:latin typeface="Swis721 BT" panose="020B0504020202020204" pitchFamily="34" charset="0"/>
                          <a:ea typeface="+mn-ea"/>
                          <a:cs typeface="+mn-cs"/>
                        </a:rPr>
                        <a:t>SI Test </a:t>
                      </a:r>
                    </a:p>
                  </a:txBody>
                  <a:tcPr marL="36000" marR="36000" marT="18000" marB="18000">
                    <a:lnL w="19050"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extLst>
                  <a:ext uri="{0D108BD9-81ED-4DB2-BD59-A6C34878D82A}">
                    <a16:rowId xmlns:a16="http://schemas.microsoft.com/office/drawing/2014/main" val="3631424158"/>
                  </a:ext>
                </a:extLst>
              </a:tr>
              <a:tr h="181811">
                <a:tc>
                  <a:txBody>
                    <a:bodyPr/>
                    <a:lstStyle/>
                    <a:p>
                      <a:r>
                        <a:rPr lang="en-GB" sz="600">
                          <a:latin typeface="Swis721 BT" panose="020B0504020202020204" pitchFamily="34" charset="0"/>
                        </a:rPr>
                        <a:t>.PP UIT Preparation </a:t>
                      </a: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algn="ctr"/>
                      <a:r>
                        <a:rPr lang="en-GB" sz="600">
                          <a:latin typeface="Swis721 BT" panose="020B0504020202020204" pitchFamily="34" charset="0"/>
                        </a:rPr>
                        <a:t>16.0</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29.0</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13.0</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tx1"/>
                      </a:solidFill>
                      <a:prstDash val="lg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tx1"/>
                      </a:solidFill>
                      <a:prstDash val="lgDash"/>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r>
                        <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rPr>
                        <a:t>PPs</a:t>
                      </a: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28575" cap="flat" cmpd="sng" algn="ctr">
                      <a:solidFill>
                        <a:srgbClr val="00B05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28575"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extLst>
                  <a:ext uri="{0D108BD9-81ED-4DB2-BD59-A6C34878D82A}">
                    <a16:rowId xmlns:a16="http://schemas.microsoft.com/office/drawing/2014/main" val="3248454841"/>
                  </a:ext>
                </a:extLst>
              </a:tr>
              <a:tr h="181811">
                <a:tc>
                  <a:txBody>
                    <a:bodyPr/>
                    <a:lstStyle/>
                    <a:p>
                      <a:r>
                        <a:rPr lang="en-GB" sz="600">
                          <a:latin typeface="Swis721 BT" panose="020B0504020202020204" pitchFamily="34" charset="0"/>
                        </a:rPr>
                        <a:t>.PPS E2E Sandbox Execution </a:t>
                      </a: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algn="ctr"/>
                      <a:r>
                        <a:rPr lang="en-GB" sz="600">
                          <a:latin typeface="Swis721 BT" panose="020B0504020202020204" pitchFamily="34" charset="0"/>
                        </a:rPr>
                        <a:t>29.0</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31.0</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2.0</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tx1"/>
                      </a:solidFill>
                      <a:prstDash val="lg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tx1"/>
                      </a:solidFill>
                      <a:prstDash val="lgDash"/>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28575" cap="flat" cmpd="sng" algn="ctr">
                      <a:solidFill>
                        <a:srgbClr val="00B05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rPr>
                        <a:t>PPs</a:t>
                      </a:r>
                    </a:p>
                  </a:txBody>
                  <a:tcPr marL="36000" marR="36000" marT="18000" marB="18000">
                    <a:lnL w="28575"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extLst>
                  <a:ext uri="{0D108BD9-81ED-4DB2-BD59-A6C34878D82A}">
                    <a16:rowId xmlns:a16="http://schemas.microsoft.com/office/drawing/2014/main" val="1365215102"/>
                  </a:ext>
                </a:extLst>
              </a:tr>
              <a:tr h="181811">
                <a:tc>
                  <a:txBody>
                    <a:bodyPr/>
                    <a:lstStyle/>
                    <a:p>
                      <a:r>
                        <a:rPr lang="en-GB" sz="600">
                          <a:latin typeface="Swis721 BT" panose="020B0504020202020204" pitchFamily="34" charset="0"/>
                        </a:rPr>
                        <a:t>.PP Pre-Qualification Assurance </a:t>
                      </a: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algn="ctr"/>
                      <a:r>
                        <a:rPr lang="en-GB" sz="600">
                          <a:latin typeface="Swis721 BT" panose="020B0504020202020204" pitchFamily="34" charset="0"/>
                        </a:rPr>
                        <a:t>25.1</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31.0</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5.9</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tx1"/>
                      </a:solidFill>
                      <a:prstDash val="lg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tx1"/>
                      </a:solidFill>
                      <a:prstDash val="lgDash"/>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28575" cap="flat" cmpd="sng" algn="ctr">
                      <a:solidFill>
                        <a:srgbClr val="00B05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rPr>
                        <a:t>SI Test </a:t>
                      </a:r>
                    </a:p>
                  </a:txBody>
                  <a:tcPr marL="36000" marR="36000" marT="18000" marB="18000">
                    <a:lnL w="28575"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hMerge="1">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extLst>
                  <a:ext uri="{0D108BD9-81ED-4DB2-BD59-A6C34878D82A}">
                    <a16:rowId xmlns:a16="http://schemas.microsoft.com/office/drawing/2014/main" val="1806695492"/>
                  </a:ext>
                </a:extLst>
              </a:tr>
              <a:tr h="181811">
                <a:tc>
                  <a:txBody>
                    <a:bodyPr/>
                    <a:lstStyle/>
                    <a:p>
                      <a:r>
                        <a:rPr lang="en-GB" sz="600">
                          <a:latin typeface="Swis721 BT" panose="020B0504020202020204" pitchFamily="34" charset="0"/>
                        </a:rPr>
                        <a:t>.PP Support of Pre-Qualification Assurance </a:t>
                      </a: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algn="ctr"/>
                      <a:r>
                        <a:rPr lang="en-GB" sz="600">
                          <a:latin typeface="Swis721 BT" panose="020B0504020202020204" pitchFamily="34" charset="0"/>
                        </a:rPr>
                        <a:t>25.1</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31.0</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5.9</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tx1"/>
                      </a:solidFill>
                      <a:prstDash val="lg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tx1"/>
                      </a:solidFill>
                      <a:prstDash val="lgDash"/>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28575" cap="flat" cmpd="sng" algn="ctr">
                      <a:solidFill>
                        <a:srgbClr val="00B05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rPr>
                        <a:t>PPs</a:t>
                      </a:r>
                    </a:p>
                  </a:txBody>
                  <a:tcPr marL="36000" marR="36000" marT="18000" marB="18000">
                    <a:lnL w="28575"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extLst>
                  <a:ext uri="{0D108BD9-81ED-4DB2-BD59-A6C34878D82A}">
                    <a16:rowId xmlns:a16="http://schemas.microsoft.com/office/drawing/2014/main" val="3324183297"/>
                  </a:ext>
                </a:extLst>
              </a:tr>
              <a:tr h="181811">
                <a:tc>
                  <a:txBody>
                    <a:bodyPr/>
                    <a:lstStyle/>
                    <a:p>
                      <a:r>
                        <a:rPr lang="en-GB" sz="600">
                          <a:latin typeface="Swis721 BT" panose="020B0504020202020204" pitchFamily="34" charset="0"/>
                        </a:rPr>
                        <a:t>.DBT Progress Monitoring of PPs</a:t>
                      </a: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algn="ctr"/>
                      <a:r>
                        <a:rPr lang="en-GB" sz="600">
                          <a:latin typeface="Swis721 BT" panose="020B0504020202020204" pitchFamily="34" charset="0"/>
                        </a:rPr>
                        <a:t>16.0</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31.0</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15.0</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tx1"/>
                      </a:solidFill>
                      <a:prstDash val="lg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tx1"/>
                      </a:solidFill>
                      <a:prstDash val="lgDash"/>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28575" cap="flat" cmpd="sng" algn="ctr">
                      <a:solidFill>
                        <a:srgbClr val="00B05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gridSpan="2">
                  <a:txBody>
                    <a:bodyPr/>
                    <a:lstStyle/>
                    <a:p>
                      <a:r>
                        <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rPr>
                        <a:t>SI Test </a:t>
                      </a:r>
                    </a:p>
                  </a:txBody>
                  <a:tcPr marL="36000" marR="36000" marT="18000" marB="18000">
                    <a:lnL w="28575"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hMerge="1">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extLst>
                  <a:ext uri="{0D108BD9-81ED-4DB2-BD59-A6C34878D82A}">
                    <a16:rowId xmlns:a16="http://schemas.microsoft.com/office/drawing/2014/main" val="3720483480"/>
                  </a:ext>
                </a:extLst>
              </a:tr>
              <a:tr h="181811">
                <a:tc>
                  <a:txBody>
                    <a:bodyPr/>
                    <a:lstStyle/>
                    <a:p>
                      <a:r>
                        <a:rPr lang="en-GB" sz="600">
                          <a:latin typeface="Swis721 BT" panose="020B0504020202020204" pitchFamily="34" charset="0"/>
                        </a:rPr>
                        <a:t>.DBT Progress Monitoring of Consequential Change </a:t>
                      </a: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algn="ctr"/>
                      <a:r>
                        <a:rPr lang="en-GB" sz="600">
                          <a:latin typeface="Swis721 BT" panose="020B0504020202020204" pitchFamily="34" charset="0"/>
                        </a:rPr>
                        <a:t>16.0</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31.0</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15.0</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tx1"/>
                      </a:solidFill>
                      <a:prstDash val="lg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tx1"/>
                      </a:solidFill>
                      <a:prstDash val="lgDash"/>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28575" cap="flat" cmpd="sng" algn="ctr">
                      <a:solidFill>
                        <a:srgbClr val="00B05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gridSpan="2">
                  <a:txBody>
                    <a:bodyPr/>
                    <a:lstStyle/>
                    <a:p>
                      <a:r>
                        <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rPr>
                        <a:t>SI Test </a:t>
                      </a:r>
                    </a:p>
                  </a:txBody>
                  <a:tcPr marL="36000" marR="36000" marT="18000" marB="18000">
                    <a:lnL w="28575"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hMerge="1">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extLst>
                  <a:ext uri="{0D108BD9-81ED-4DB2-BD59-A6C34878D82A}">
                    <a16:rowId xmlns:a16="http://schemas.microsoft.com/office/drawing/2014/main" val="987288236"/>
                  </a:ext>
                </a:extLst>
              </a:tr>
              <a:tr h="181811">
                <a:tc>
                  <a:txBody>
                    <a:bodyPr/>
                    <a:lstStyle/>
                    <a:p>
                      <a:r>
                        <a:rPr lang="en-GB" sz="600">
                          <a:latin typeface="Swis721 BT" panose="020B0504020202020204" pitchFamily="34" charset="0"/>
                        </a:rPr>
                        <a:t>.Design Assurance of PPs </a:t>
                      </a: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algn="ctr"/>
                      <a:r>
                        <a:rPr lang="en-GB" sz="600">
                          <a:latin typeface="Swis721 BT" panose="020B0504020202020204" pitchFamily="34" charset="0"/>
                        </a:rPr>
                        <a:t>16.0</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31.0</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15.0</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tx1"/>
                      </a:solidFill>
                      <a:prstDash val="lg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tx1"/>
                      </a:solidFill>
                      <a:prstDash val="lgDash"/>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28575" cap="flat" cmpd="sng" algn="ctr">
                      <a:solidFill>
                        <a:srgbClr val="00B05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gridSpan="2">
                  <a:txBody>
                    <a:bodyPr/>
                    <a:lstStyle/>
                    <a:p>
                      <a:r>
                        <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rPr>
                        <a:t>SI Design</a:t>
                      </a:r>
                    </a:p>
                  </a:txBody>
                  <a:tcPr marL="36000" marR="36000" marT="18000" marB="18000">
                    <a:lnL w="28575"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hMerge="1">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extLst>
                  <a:ext uri="{0D108BD9-81ED-4DB2-BD59-A6C34878D82A}">
                    <a16:rowId xmlns:a16="http://schemas.microsoft.com/office/drawing/2014/main" val="1195177229"/>
                  </a:ext>
                </a:extLst>
              </a:tr>
              <a:tr h="181811">
                <a:tc>
                  <a:txBody>
                    <a:bodyPr/>
                    <a:lstStyle/>
                    <a:p>
                      <a:r>
                        <a:rPr lang="en-GB" sz="600">
                          <a:latin typeface="Swis721 BT" panose="020B0504020202020204" pitchFamily="34" charset="0"/>
                        </a:rPr>
                        <a:t>.Test Assurance of PPs</a:t>
                      </a: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algn="ctr"/>
                      <a:r>
                        <a:rPr lang="en-GB" sz="600">
                          <a:latin typeface="Swis721 BT" panose="020B0504020202020204" pitchFamily="34" charset="0"/>
                        </a:rPr>
                        <a:t>16.0</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31.0</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15.0</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tx1"/>
                      </a:solidFill>
                      <a:prstDash val="lg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tx1"/>
                      </a:solidFill>
                      <a:prstDash val="lgDash"/>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28575" cap="flat" cmpd="sng" algn="ctr">
                      <a:solidFill>
                        <a:srgbClr val="00B05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gridSpan="2">
                  <a:txBody>
                    <a:bodyPr/>
                    <a:lstStyle/>
                    <a:p>
                      <a:r>
                        <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rPr>
                        <a:t>SI Test</a:t>
                      </a:r>
                    </a:p>
                  </a:txBody>
                  <a:tcPr marL="36000" marR="36000" marT="18000" marB="18000">
                    <a:lnL w="28575"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hMerge="1">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extLst>
                  <a:ext uri="{0D108BD9-81ED-4DB2-BD59-A6C34878D82A}">
                    <a16:rowId xmlns:a16="http://schemas.microsoft.com/office/drawing/2014/main" val="2725434471"/>
                  </a:ext>
                </a:extLst>
              </a:tr>
              <a:tr h="181811">
                <a:tc>
                  <a:txBody>
                    <a:bodyPr/>
                    <a:lstStyle/>
                    <a:p>
                      <a:r>
                        <a:rPr lang="en-GB" sz="600">
                          <a:latin typeface="Swis721 BT" panose="020B0504020202020204" pitchFamily="34" charset="0"/>
                        </a:rPr>
                        <a:t>.Migration Period Planning </a:t>
                      </a: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algn="ctr"/>
                      <a:r>
                        <a:rPr lang="en-GB" sz="600">
                          <a:latin typeface="Swis721 BT" panose="020B0504020202020204" pitchFamily="34" charset="0"/>
                        </a:rPr>
                        <a:t>16.0</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31.0</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15.0</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tx1"/>
                      </a:solidFill>
                      <a:prstDash val="lg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tx1"/>
                      </a:solidFill>
                      <a:prstDash val="lgDash"/>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28575" cap="flat" cmpd="sng" algn="ctr">
                      <a:solidFill>
                        <a:srgbClr val="00B05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gridSpan="2">
                  <a:txBody>
                    <a:bodyPr/>
                    <a:lstStyle/>
                    <a:p>
                      <a:r>
                        <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rPr>
                        <a:t>SI Test</a:t>
                      </a:r>
                    </a:p>
                  </a:txBody>
                  <a:tcPr marL="36000" marR="36000" marT="18000" marB="18000">
                    <a:lnL w="28575"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hMerge="1">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extLst>
                  <a:ext uri="{0D108BD9-81ED-4DB2-BD59-A6C34878D82A}">
                    <a16:rowId xmlns:a16="http://schemas.microsoft.com/office/drawing/2014/main" val="1859947693"/>
                  </a:ext>
                </a:extLst>
              </a:tr>
              <a:tr h="181811">
                <a:tc>
                  <a:txBody>
                    <a:bodyPr/>
                    <a:lstStyle/>
                    <a:p>
                      <a:r>
                        <a:rPr lang="en-GB" sz="600">
                          <a:latin typeface="Swis721 BT" panose="020B0504020202020204" pitchFamily="34" charset="0"/>
                        </a:rPr>
                        <a:t>.Regulatory </a:t>
                      </a: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algn="ctr"/>
                      <a:r>
                        <a:rPr lang="en-GB" sz="600">
                          <a:latin typeface="Swis721 BT" panose="020B0504020202020204" pitchFamily="34" charset="0"/>
                        </a:rPr>
                        <a:t>19.9</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19.9</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0.0</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tx1"/>
                      </a:solidFill>
                      <a:prstDash val="lg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tx1"/>
                      </a:solidFill>
                      <a:prstDash val="lgDash"/>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gridSpan="3">
                  <a:txBody>
                    <a:bodyPr/>
                    <a:lstStyle/>
                    <a:p>
                      <a:r>
                        <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rPr>
                        <a:t>Code Bodies </a:t>
                      </a: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hMerge="1">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hMerge="1">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28575" cap="flat" cmpd="sng" algn="ctr">
                      <a:solidFill>
                        <a:srgbClr val="00B05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28575"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extLst>
                  <a:ext uri="{0D108BD9-81ED-4DB2-BD59-A6C34878D82A}">
                    <a16:rowId xmlns:a16="http://schemas.microsoft.com/office/drawing/2014/main" val="3115065944"/>
                  </a:ext>
                </a:extLst>
              </a:tr>
              <a:tr h="181811">
                <a:tc>
                  <a:txBody>
                    <a:bodyPr/>
                    <a:lstStyle/>
                    <a:p>
                      <a:r>
                        <a:rPr lang="en-GB" sz="600">
                          <a:latin typeface="Swis721 BT" panose="020B0504020202020204" pitchFamily="34" charset="0"/>
                        </a:rPr>
                        <a:t>.Support PAB in Qualification Setup</a:t>
                      </a: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algn="ctr"/>
                      <a:r>
                        <a:rPr lang="en-GB" sz="600">
                          <a:latin typeface="Swis721 BT" panose="020B0504020202020204" pitchFamily="34" charset="0"/>
                        </a:rPr>
                        <a:t>25.1</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31.0</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5.9</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tx1"/>
                      </a:solidFill>
                      <a:prstDash val="lg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tx1"/>
                      </a:solidFill>
                      <a:prstDash val="lgDash"/>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28575" cap="flat" cmpd="sng" algn="ctr">
                      <a:solidFill>
                        <a:srgbClr val="00B05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gridSpan="2">
                  <a:txBody>
                    <a:bodyPr/>
                    <a:lstStyle/>
                    <a:p>
                      <a:r>
                        <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rPr>
                        <a:t>SI Test </a:t>
                      </a:r>
                    </a:p>
                  </a:txBody>
                  <a:tcPr marL="36000" marR="36000" marT="18000" marB="18000">
                    <a:lnL w="28575"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hMerge="1">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extLst>
                  <a:ext uri="{0D108BD9-81ED-4DB2-BD59-A6C34878D82A}">
                    <a16:rowId xmlns:a16="http://schemas.microsoft.com/office/drawing/2014/main" val="3370159132"/>
                  </a:ext>
                </a:extLst>
              </a:tr>
              <a:tr h="181811">
                <a:tc>
                  <a:txBody>
                    <a:bodyPr/>
                    <a:lstStyle/>
                    <a:p>
                      <a:r>
                        <a:rPr lang="en-GB" sz="600">
                          <a:latin typeface="Swis721 BT" panose="020B0504020202020204" pitchFamily="34" charset="0"/>
                        </a:rPr>
                        <a:t>.Control Point 3 Preparations </a:t>
                      </a: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algn="ctr"/>
                      <a:r>
                        <a:rPr lang="en-GB" sz="600">
                          <a:latin typeface="Swis721 BT" panose="020B0504020202020204" pitchFamily="34" charset="0"/>
                        </a:rPr>
                        <a:t>29.2</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30.5</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1.3</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tx1"/>
                      </a:solidFill>
                      <a:prstDash val="lg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tx1"/>
                      </a:solidFill>
                      <a:prstDash val="lgDash"/>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28575" cap="flat" cmpd="sng" algn="ctr">
                      <a:solidFill>
                        <a:srgbClr val="00B05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gridSpan="2">
                  <a:txBody>
                    <a:bodyPr/>
                    <a:lstStyle/>
                    <a:p>
                      <a:r>
                        <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rPr>
                        <a:t>CPT</a:t>
                      </a:r>
                    </a:p>
                  </a:txBody>
                  <a:tcPr marL="36000" marR="36000" marT="18000" marB="18000">
                    <a:lnL w="28575"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hMerge="1">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extLst>
                  <a:ext uri="{0D108BD9-81ED-4DB2-BD59-A6C34878D82A}">
                    <a16:rowId xmlns:a16="http://schemas.microsoft.com/office/drawing/2014/main" val="1839209741"/>
                  </a:ext>
                </a:extLst>
              </a:tr>
              <a:tr h="181811">
                <a:tc>
                  <a:txBody>
                    <a:bodyPr/>
                    <a:lstStyle/>
                    <a:p>
                      <a:r>
                        <a:rPr lang="en-GB" sz="600">
                          <a:latin typeface="Swis721 BT" panose="020B0504020202020204" pitchFamily="34" charset="0"/>
                        </a:rPr>
                        <a:t>.Readiness Assessment 5–Design &amp; Build Checkpoint 2 </a:t>
                      </a: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algn="ctr"/>
                      <a:r>
                        <a:rPr lang="en-GB" sz="600">
                          <a:latin typeface="Swis721 BT" panose="020B0504020202020204" pitchFamily="34" charset="0"/>
                        </a:rPr>
                        <a:t>18.2</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21.2</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3.0</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tx1"/>
                      </a:solidFill>
                      <a:prstDash val="lg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tx1"/>
                      </a:solidFill>
                      <a:prstDash val="lgDash"/>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r>
                        <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rPr>
                        <a:t>PPC</a:t>
                      </a: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28575" cap="flat" cmpd="sng" algn="ctr">
                      <a:solidFill>
                        <a:srgbClr val="00B05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28575"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extLst>
                  <a:ext uri="{0D108BD9-81ED-4DB2-BD59-A6C34878D82A}">
                    <a16:rowId xmlns:a16="http://schemas.microsoft.com/office/drawing/2014/main" val="3481918244"/>
                  </a:ext>
                </a:extLst>
              </a:tr>
              <a:tr h="1818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a:latin typeface="Swis721 BT" panose="020B0504020202020204" pitchFamily="34" charset="0"/>
                        </a:rPr>
                        <a:t>.Readiness Assessment 5 – Start of Qualification </a:t>
                      </a: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algn="ctr"/>
                      <a:r>
                        <a:rPr lang="en-GB" sz="600">
                          <a:latin typeface="Swis721 BT" panose="020B0504020202020204" pitchFamily="34" charset="0"/>
                        </a:rPr>
                        <a:t>27.5</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30.5</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3.0</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tx1"/>
                      </a:solidFill>
                      <a:prstDash val="lg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tx1"/>
                      </a:solidFill>
                      <a:prstDash val="lgDash"/>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28575" cap="flat" cmpd="sng" algn="ctr">
                      <a:solidFill>
                        <a:srgbClr val="00B05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r>
                        <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rPr>
                        <a:t>PPC</a:t>
                      </a:r>
                    </a:p>
                  </a:txBody>
                  <a:tcPr marL="36000" marR="36000" marT="18000" marB="18000">
                    <a:lnL w="28575"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extLst>
                  <a:ext uri="{0D108BD9-81ED-4DB2-BD59-A6C34878D82A}">
                    <a16:rowId xmlns:a16="http://schemas.microsoft.com/office/drawing/2014/main" val="2486242226"/>
                  </a:ext>
                </a:extLst>
              </a:tr>
              <a:tr h="181811">
                <a:tc>
                  <a:txBody>
                    <a:bodyPr/>
                    <a:lstStyle/>
                    <a:p>
                      <a:r>
                        <a:rPr lang="en-GB" sz="600">
                          <a:latin typeface="Swis721 BT" panose="020B0504020202020204" pitchFamily="34" charset="0"/>
                        </a:rPr>
                        <a:t>.Control Point 3 – Start of Qualification </a:t>
                      </a: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algn="ctr"/>
                      <a:r>
                        <a:rPr lang="en-GB" sz="600">
                          <a:latin typeface="Swis721 BT" panose="020B0504020202020204" pitchFamily="34" charset="0"/>
                        </a:rPr>
                        <a:t>30.5</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30.5</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0.0</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tx1"/>
                      </a:solidFill>
                      <a:prstDash val="lg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tx1"/>
                      </a:solidFill>
                      <a:prstDash val="lgDash"/>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extLst>
                  <a:ext uri="{0D108BD9-81ED-4DB2-BD59-A6C34878D82A}">
                    <a16:rowId xmlns:a16="http://schemas.microsoft.com/office/drawing/2014/main" val="3410780689"/>
                  </a:ext>
                </a:extLst>
              </a:tr>
            </a:tbl>
          </a:graphicData>
        </a:graphic>
      </p:graphicFrame>
      <p:sp>
        <p:nvSpPr>
          <p:cNvPr id="13" name="TextBox 12">
            <a:extLst>
              <a:ext uri="{FF2B5EF4-FFF2-40B4-BE49-F238E27FC236}">
                <a16:creationId xmlns:a16="http://schemas.microsoft.com/office/drawing/2014/main" id="{2E5B9506-596E-406D-E425-FCD232825119}"/>
              </a:ext>
            </a:extLst>
          </p:cNvPr>
          <p:cNvSpPr txBox="1"/>
          <p:nvPr/>
        </p:nvSpPr>
        <p:spPr>
          <a:xfrm>
            <a:off x="5117976" y="25550"/>
            <a:ext cx="7057255" cy="789960"/>
          </a:xfrm>
          <a:prstGeom prst="rect">
            <a:avLst/>
          </a:prstGeom>
          <a:solidFill>
            <a:schemeClr val="bg1"/>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Aft>
                <a:spcPts val="200"/>
              </a:spcAft>
              <a:tabLst>
                <a:tab pos="2971800" algn="ctr"/>
                <a:tab pos="5943600" algn="r"/>
              </a:tabLst>
            </a:pPr>
            <a:r>
              <a:rPr lang="en-US" sz="700" b="0" i="1">
                <a:solidFill>
                  <a:srgbClr val="663300"/>
                </a:solidFill>
                <a:effectLst/>
                <a:latin typeface="Arial" panose="020B0604020202020204" pitchFamily="34" charset="0"/>
                <a:ea typeface="Arial" panose="020B0604020202020204" pitchFamily="34" charset="0"/>
                <a:cs typeface="Times New Roman" panose="02020603050405020304" pitchFamily="18" charset="0"/>
              </a:rPr>
              <a:t>This draft is a working plan based on information available to MHHSP at the time of drafting. It has not been approved by Ofgem. It is an imperative to challenge and validate all assumptions in the draft with the aim of securing the earliest possible robust implementation date.</a:t>
            </a:r>
          </a:p>
          <a:p>
            <a:pPr>
              <a:spcAft>
                <a:spcPts val="200"/>
              </a:spcAft>
              <a:tabLst>
                <a:tab pos="2971800" algn="ctr"/>
                <a:tab pos="5943600" algn="r"/>
              </a:tabLst>
            </a:pPr>
            <a:r>
              <a:rPr lang="en-US" sz="700" b="0" i="1">
                <a:solidFill>
                  <a:srgbClr val="663300"/>
                </a:solidFill>
                <a:effectLst/>
                <a:latin typeface="Arial" panose="020B0604020202020204" pitchFamily="34" charset="0"/>
                <a:ea typeface="Arial" panose="020B0604020202020204" pitchFamily="34" charset="0"/>
                <a:cs typeface="Times New Roman" panose="02020603050405020304" pitchFamily="18" charset="0"/>
              </a:rPr>
              <a:t>The plan review process is designed to arrive at a credible, robust, and achievable plan that sees MHHS implemented as early as possible and preferably no later than the date set out in the existing Transition Timetable, which all programme parties are currently required to operate in accordance with.</a:t>
            </a:r>
          </a:p>
          <a:p>
            <a:pPr>
              <a:spcAft>
                <a:spcPts val="200"/>
              </a:spcAft>
              <a:tabLst>
                <a:tab pos="2971800" algn="ctr"/>
                <a:tab pos="5943600" algn="r"/>
              </a:tabLst>
            </a:pPr>
            <a:r>
              <a:rPr lang="en-US" sz="700" b="0" i="1">
                <a:solidFill>
                  <a:srgbClr val="663300"/>
                </a:solidFill>
                <a:effectLst/>
                <a:latin typeface="Arial" panose="020B0604020202020204" pitchFamily="34" charset="0"/>
                <a:ea typeface="Arial" panose="020B0604020202020204" pitchFamily="34" charset="0"/>
                <a:cs typeface="Times New Roman" panose="02020603050405020304" pitchFamily="18" charset="0"/>
              </a:rPr>
              <a:t>The programme looks forward to working with parties to challenge and identify opportunities to shorten the overall timelines in this plan in order to secure a swift introduction of MHHS and to allow the generation of the benefits that MHHS will bring, in particular for customers and in supporting broader activity to drive towards net zero.</a:t>
            </a:r>
          </a:p>
        </p:txBody>
      </p:sp>
      <p:sp>
        <p:nvSpPr>
          <p:cNvPr id="7" name="Diamond 6">
            <a:extLst>
              <a:ext uri="{FF2B5EF4-FFF2-40B4-BE49-F238E27FC236}">
                <a16:creationId xmlns:a16="http://schemas.microsoft.com/office/drawing/2014/main" id="{DC615281-D3AD-43B7-0687-7E117FB4D8D2}"/>
              </a:ext>
            </a:extLst>
          </p:cNvPr>
          <p:cNvSpPr/>
          <p:nvPr/>
        </p:nvSpPr>
        <p:spPr>
          <a:xfrm>
            <a:off x="10627923" y="4916601"/>
            <a:ext cx="213064" cy="208609"/>
          </a:xfrm>
          <a:prstGeom prst="diamond">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F7E792CB-B3ED-09CD-563C-9D436C6D1580}"/>
              </a:ext>
            </a:extLst>
          </p:cNvPr>
          <p:cNvSpPr txBox="1"/>
          <p:nvPr/>
        </p:nvSpPr>
        <p:spPr>
          <a:xfrm>
            <a:off x="4991896" y="932160"/>
            <a:ext cx="639195" cy="230832"/>
          </a:xfrm>
          <a:prstGeom prst="rect">
            <a:avLst/>
          </a:prstGeom>
          <a:noFill/>
        </p:spPr>
        <p:txBody>
          <a:bodyPr wrap="square" rtlCol="0">
            <a:spAutoFit/>
          </a:bodyPr>
          <a:lstStyle/>
          <a:p>
            <a:pPr algn="ctr"/>
            <a:r>
              <a:rPr lang="en-US" sz="900" b="1">
                <a:latin typeface="+mj-lt"/>
              </a:rPr>
              <a:t>M5+16</a:t>
            </a:r>
            <a:endParaRPr lang="en-GB" sz="900" b="1">
              <a:latin typeface="+mj-lt"/>
            </a:endParaRPr>
          </a:p>
        </p:txBody>
      </p:sp>
      <p:sp>
        <p:nvSpPr>
          <p:cNvPr id="8" name="Footer Placeholder 4">
            <a:extLst>
              <a:ext uri="{FF2B5EF4-FFF2-40B4-BE49-F238E27FC236}">
                <a16:creationId xmlns:a16="http://schemas.microsoft.com/office/drawing/2014/main" id="{20E45383-3EC8-CDE2-7561-3E9F26556BFD}"/>
              </a:ext>
            </a:extLst>
          </p:cNvPr>
          <p:cNvSpPr txBox="1">
            <a:spLocks/>
          </p:cNvSpPr>
          <p:nvPr/>
        </p:nvSpPr>
        <p:spPr>
          <a:xfrm>
            <a:off x="4038600" y="6337743"/>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1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Document Classification:     Public</a:t>
            </a:r>
            <a:endParaRPr lang="en-GB"/>
          </a:p>
        </p:txBody>
      </p:sp>
    </p:spTree>
    <p:extLst>
      <p:ext uri="{BB962C8B-B14F-4D97-AF65-F5344CB8AC3E}">
        <p14:creationId xmlns:p14="http://schemas.microsoft.com/office/powerpoint/2010/main" val="3247795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2EF26F6-D2AE-DE01-D3E5-89471D1258AB}"/>
              </a:ext>
            </a:extLst>
          </p:cNvPr>
          <p:cNvSpPr txBox="1"/>
          <p:nvPr/>
        </p:nvSpPr>
        <p:spPr>
          <a:xfrm rot="18936299">
            <a:off x="2520732" y="3048025"/>
            <a:ext cx="6749043" cy="1107996"/>
          </a:xfrm>
          <a:prstGeom prst="rect">
            <a:avLst/>
          </a:prstGeom>
          <a:noFill/>
        </p:spPr>
        <p:txBody>
          <a:bodyPr wrap="square" rtlCol="0">
            <a:spAutoFit/>
          </a:bodyPr>
          <a:lstStyle/>
          <a:p>
            <a:pPr algn="ctr"/>
            <a:r>
              <a:rPr lang="en-US" sz="6600">
                <a:solidFill>
                  <a:srgbClr val="FFC000"/>
                </a:solidFill>
              </a:rPr>
              <a:t>Working Draft</a:t>
            </a:r>
            <a:endParaRPr lang="en-GB" sz="6600">
              <a:solidFill>
                <a:srgbClr val="FFC000"/>
              </a:solidFill>
            </a:endParaRPr>
          </a:p>
        </p:txBody>
      </p:sp>
      <p:sp>
        <p:nvSpPr>
          <p:cNvPr id="4" name="Slide Number Placeholder 3">
            <a:extLst>
              <a:ext uri="{FF2B5EF4-FFF2-40B4-BE49-F238E27FC236}">
                <a16:creationId xmlns:a16="http://schemas.microsoft.com/office/drawing/2014/main" id="{3E104054-EC70-4686-11E5-D51E0CF15A55}"/>
              </a:ext>
            </a:extLst>
          </p:cNvPr>
          <p:cNvSpPr>
            <a:spLocks noGrp="1"/>
          </p:cNvSpPr>
          <p:nvPr>
            <p:ph type="sldNum" sz="quarter" idx="12"/>
          </p:nvPr>
        </p:nvSpPr>
        <p:spPr/>
        <p:txBody>
          <a:bodyPr/>
          <a:lstStyle/>
          <a:p>
            <a:fld id="{223C8A1D-C690-374A-BBAF-BE150B79E8D3}" type="slidenum">
              <a:rPr lang="en-GB" smtClean="0"/>
              <a:t>22</a:t>
            </a:fld>
            <a:endParaRPr lang="en-GB"/>
          </a:p>
        </p:txBody>
      </p:sp>
      <p:sp>
        <p:nvSpPr>
          <p:cNvPr id="6" name="Title 1">
            <a:extLst>
              <a:ext uri="{FF2B5EF4-FFF2-40B4-BE49-F238E27FC236}">
                <a16:creationId xmlns:a16="http://schemas.microsoft.com/office/drawing/2014/main" id="{900AC2AB-0EC2-4431-88B1-D6739592CABC}"/>
              </a:ext>
            </a:extLst>
          </p:cNvPr>
          <p:cNvSpPr>
            <a:spLocks noGrp="1"/>
          </p:cNvSpPr>
          <p:nvPr>
            <p:ph type="title"/>
          </p:nvPr>
        </p:nvSpPr>
        <p:spPr>
          <a:xfrm>
            <a:off x="309798" y="400237"/>
            <a:ext cx="4941344" cy="212322"/>
          </a:xfrm>
        </p:spPr>
        <p:txBody>
          <a:bodyPr/>
          <a:lstStyle/>
          <a:p>
            <a:r>
              <a:rPr lang="en-US" b="1"/>
              <a:t>Approach &amp; Key RAID Items – Integration Testing</a:t>
            </a:r>
            <a:endParaRPr lang="en-GB" b="1"/>
          </a:p>
        </p:txBody>
      </p:sp>
      <p:graphicFrame>
        <p:nvGraphicFramePr>
          <p:cNvPr id="7" name="Table 7">
            <a:extLst>
              <a:ext uri="{FF2B5EF4-FFF2-40B4-BE49-F238E27FC236}">
                <a16:creationId xmlns:a16="http://schemas.microsoft.com/office/drawing/2014/main" id="{5EB1AFF1-1989-B777-98B7-62D2901D7EB8}"/>
              </a:ext>
            </a:extLst>
          </p:cNvPr>
          <p:cNvGraphicFramePr>
            <a:graphicFrameLocks noGrp="1"/>
          </p:cNvGraphicFramePr>
          <p:nvPr>
            <p:extLst>
              <p:ext uri="{D42A27DB-BD31-4B8C-83A1-F6EECF244321}">
                <p14:modId xmlns:p14="http://schemas.microsoft.com/office/powerpoint/2010/main" val="549352749"/>
              </p:ext>
            </p:extLst>
          </p:nvPr>
        </p:nvGraphicFramePr>
        <p:xfrm>
          <a:off x="309798" y="910535"/>
          <a:ext cx="11182347" cy="5458191"/>
        </p:xfrm>
        <a:graphic>
          <a:graphicData uri="http://schemas.openxmlformats.org/drawingml/2006/table">
            <a:tbl>
              <a:tblPr firstRow="1" bandRow="1">
                <a:tableStyleId>{5C22544A-7EE6-4342-B048-85BDC9FD1C3A}</a:tableStyleId>
              </a:tblPr>
              <a:tblGrid>
                <a:gridCol w="5402983">
                  <a:extLst>
                    <a:ext uri="{9D8B030D-6E8A-4147-A177-3AD203B41FA5}">
                      <a16:colId xmlns:a16="http://schemas.microsoft.com/office/drawing/2014/main" val="2132349302"/>
                    </a:ext>
                  </a:extLst>
                </a:gridCol>
                <a:gridCol w="390617">
                  <a:extLst>
                    <a:ext uri="{9D8B030D-6E8A-4147-A177-3AD203B41FA5}">
                      <a16:colId xmlns:a16="http://schemas.microsoft.com/office/drawing/2014/main" val="1155799554"/>
                    </a:ext>
                  </a:extLst>
                </a:gridCol>
                <a:gridCol w="5388747">
                  <a:extLst>
                    <a:ext uri="{9D8B030D-6E8A-4147-A177-3AD203B41FA5}">
                      <a16:colId xmlns:a16="http://schemas.microsoft.com/office/drawing/2014/main" val="3384485403"/>
                    </a:ext>
                  </a:extLst>
                </a:gridCol>
              </a:tblGrid>
              <a:tr h="0">
                <a:tc>
                  <a:txBody>
                    <a:bodyPr/>
                    <a:lstStyle/>
                    <a:p>
                      <a:pPr>
                        <a:spcAft>
                          <a:spcPts val="600"/>
                        </a:spcAft>
                      </a:pPr>
                      <a:r>
                        <a:rPr lang="en-US" sz="1000"/>
                        <a:t>Delivery Approach</a:t>
                      </a:r>
                      <a:endParaRPr lang="en-GB" sz="1000"/>
                    </a:p>
                  </a:txBody>
                  <a:tcPr marL="72000" marR="72000"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spcAft>
                          <a:spcPts val="600"/>
                        </a:spcAft>
                      </a:pPr>
                      <a:endParaRPr lang="en-GB" sz="1000"/>
                    </a:p>
                  </a:txBody>
                  <a:tcPr marL="72000" marR="72000"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spcAft>
                          <a:spcPts val="600"/>
                        </a:spcAft>
                      </a:pPr>
                      <a:endParaRPr lang="en-GB" sz="1000"/>
                    </a:p>
                  </a:txBody>
                  <a:tcPr marL="72000" marR="72000"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778333665"/>
                  </a:ext>
                </a:extLst>
              </a:tr>
              <a:tr h="1215963">
                <a:tc>
                  <a:txBody>
                    <a:bodyPr/>
                    <a:lstStyle/>
                    <a:p>
                      <a:pPr marL="171450" indent="-171450">
                        <a:spcAft>
                          <a:spcPts val="600"/>
                        </a:spcAft>
                        <a:buFont typeface="Arial" panose="020B0604020202020204" pitchFamily="34" charset="0"/>
                        <a:buChar char="•"/>
                      </a:pPr>
                      <a:r>
                        <a:rPr lang="en-US" sz="900"/>
                        <a:t>SIT preparation activities are conducted during the DBT phase</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900"/>
                        <a:t>Identification of SIT volunteers (during DBT) is critical</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900"/>
                        <a:t>SI assurance and monitoring of SIT volunteers (during DBT) will be a priority to de-risk SIT start</a:t>
                      </a:r>
                    </a:p>
                    <a:p>
                      <a:pPr marL="171450" indent="-171450">
                        <a:spcAft>
                          <a:spcPts val="600"/>
                        </a:spcAft>
                        <a:buFont typeface="Arial" panose="020B0604020202020204" pitchFamily="34" charset="0"/>
                        <a:buChar char="•"/>
                      </a:pPr>
                      <a:r>
                        <a:rPr lang="en-US" sz="900"/>
                        <a:t>SIT commences with Component Integration Testing (Central Parties)</a:t>
                      </a:r>
                    </a:p>
                    <a:p>
                      <a:pPr marL="171450" indent="-171450">
                        <a:spcAft>
                          <a:spcPts val="600"/>
                        </a:spcAft>
                        <a:buFont typeface="Arial" panose="020B0604020202020204" pitchFamily="34" charset="0"/>
                        <a:buChar char="•"/>
                      </a:pPr>
                      <a:r>
                        <a:rPr lang="en-US" sz="900"/>
                        <a:t>SIT includes function, non-functional, operational and migration testing</a:t>
                      </a:r>
                    </a:p>
                    <a:p>
                      <a:pPr marL="171450" indent="-171450">
                        <a:spcAft>
                          <a:spcPts val="600"/>
                        </a:spcAft>
                        <a:buFont typeface="Arial" panose="020B0604020202020204" pitchFamily="34" charset="0"/>
                        <a:buChar char="•"/>
                      </a:pPr>
                      <a:r>
                        <a:rPr lang="en-US" sz="900"/>
                        <a:t>SIT participants will not have to conduct Qualification Testing</a:t>
                      </a:r>
                    </a:p>
                    <a:p>
                      <a:pPr marL="171450" indent="-171450">
                        <a:spcAft>
                          <a:spcPts val="600"/>
                        </a:spcAft>
                        <a:buFont typeface="Arial" panose="020B0604020202020204" pitchFamily="34" charset="0"/>
                        <a:buChar char="•"/>
                      </a:pPr>
                      <a:r>
                        <a:rPr lang="en-US" sz="900"/>
                        <a:t>(Options to reduce the overall timeline to be considered as part of Round 1 consultation)</a:t>
                      </a:r>
                      <a:endParaRPr lang="en-GB" sz="900"/>
                    </a:p>
                  </a:txBody>
                  <a:tcPr marL="72000" marR="72000"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9EAFE">
                        <a:alpha val="64706"/>
                      </a:srgbClr>
                    </a:solidFill>
                  </a:tcPr>
                </a:tc>
                <a:tc>
                  <a:txBody>
                    <a:bodyPr/>
                    <a:lstStyle/>
                    <a:p>
                      <a:pPr>
                        <a:spcAft>
                          <a:spcPts val="600"/>
                        </a:spcAft>
                      </a:pPr>
                      <a:endParaRPr lang="en-GB" sz="1000"/>
                    </a:p>
                  </a:txBody>
                  <a:tcPr marL="72000" marR="72000"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spcAft>
                          <a:spcPts val="600"/>
                        </a:spcAft>
                      </a:pPr>
                      <a:endParaRPr lang="en-GB" sz="1000"/>
                    </a:p>
                  </a:txBody>
                  <a:tcPr marL="72000" marR="72000"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500782591"/>
                  </a:ext>
                </a:extLst>
              </a:tr>
              <a:tr h="0">
                <a:tc>
                  <a:txBody>
                    <a:bodyPr/>
                    <a:lstStyle/>
                    <a:p>
                      <a:pPr>
                        <a:spcAft>
                          <a:spcPts val="600"/>
                        </a:spcAft>
                      </a:pPr>
                      <a:endParaRPr lang="en-GB" sz="400"/>
                    </a:p>
                  </a:txBody>
                  <a:tcPr marL="72000" marR="72000"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spcAft>
                          <a:spcPts val="600"/>
                        </a:spcAft>
                      </a:pPr>
                      <a:endParaRPr lang="en-GB" sz="400"/>
                    </a:p>
                  </a:txBody>
                  <a:tcPr marL="72000" marR="72000"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spcAft>
                          <a:spcPts val="600"/>
                        </a:spcAft>
                      </a:pPr>
                      <a:endParaRPr lang="en-GB" sz="400"/>
                    </a:p>
                  </a:txBody>
                  <a:tcPr marL="72000" marR="72000"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782603404"/>
                  </a:ext>
                </a:extLst>
              </a:tr>
              <a:tr h="0">
                <a:tc>
                  <a:txBody>
                    <a:bodyPr/>
                    <a:lstStyle/>
                    <a:p>
                      <a:pPr>
                        <a:spcAft>
                          <a:spcPts val="600"/>
                        </a:spcAft>
                      </a:pPr>
                      <a:r>
                        <a:rPr lang="en-US" sz="1000" b="1">
                          <a:solidFill>
                            <a:schemeClr val="bg1"/>
                          </a:solidFill>
                        </a:rPr>
                        <a:t>Key Issues</a:t>
                      </a:r>
                      <a:endParaRPr lang="en-GB" sz="1000" b="1">
                        <a:solidFill>
                          <a:schemeClr val="bg1"/>
                        </a:solidFill>
                      </a:endParaRPr>
                    </a:p>
                  </a:txBody>
                  <a:tcPr marL="72000" marR="72000"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a:txBody>
                    <a:bodyPr/>
                    <a:lstStyle/>
                    <a:p>
                      <a:pPr>
                        <a:spcAft>
                          <a:spcPts val="600"/>
                        </a:spcAft>
                      </a:pPr>
                      <a:endParaRPr lang="en-GB" sz="1000" b="1"/>
                    </a:p>
                  </a:txBody>
                  <a:tcPr marL="72000" marR="72000"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spcAft>
                          <a:spcPts val="600"/>
                        </a:spcAft>
                      </a:pPr>
                      <a:r>
                        <a:rPr lang="en-US" sz="1000" b="1">
                          <a:solidFill>
                            <a:schemeClr val="bg1"/>
                          </a:solidFill>
                        </a:rPr>
                        <a:t>Key Risks</a:t>
                      </a:r>
                      <a:endParaRPr lang="en-GB" sz="1000" b="1">
                        <a:solidFill>
                          <a:schemeClr val="bg1"/>
                        </a:solidFill>
                      </a:endParaRPr>
                    </a:p>
                  </a:txBody>
                  <a:tcPr marL="72000" marR="72000"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4116801069"/>
                  </a:ext>
                </a:extLst>
              </a:tr>
              <a:tr h="804711">
                <a:tc>
                  <a:txBody>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900"/>
                        <a:t>Systems Integration Testing is on the programme’s critical path – and its duration is not yet validated</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900"/>
                        <a:t>There are not yet any identified volunteers for SIT</a:t>
                      </a:r>
                      <a:endParaRPr lang="en-GB" sz="900"/>
                    </a:p>
                  </a:txBody>
                  <a:tcPr marL="72000" marR="72000"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9EAFE">
                        <a:alpha val="65098"/>
                      </a:srgbClr>
                    </a:solidFill>
                  </a:tcPr>
                </a:tc>
                <a:tc>
                  <a:txBody>
                    <a:bodyPr/>
                    <a:lstStyle/>
                    <a:p>
                      <a:pPr>
                        <a:spcAft>
                          <a:spcPts val="600"/>
                        </a:spcAft>
                      </a:pPr>
                      <a:endParaRPr lang="en-GB" sz="900"/>
                    </a:p>
                  </a:txBody>
                  <a:tcPr marL="72000" marR="72000"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marL="171450" indent="-171450">
                        <a:spcAft>
                          <a:spcPts val="600"/>
                        </a:spcAft>
                        <a:buFont typeface="Arial" panose="020B0604020202020204" pitchFamily="34" charset="0"/>
                        <a:buChar char="•"/>
                      </a:pPr>
                      <a:r>
                        <a:rPr lang="en-US" sz="900"/>
                        <a:t>Too few (or too many) participants may volunteer for SIT</a:t>
                      </a:r>
                    </a:p>
                    <a:p>
                      <a:pPr marL="171450" indent="-171450">
                        <a:spcAft>
                          <a:spcPts val="600"/>
                        </a:spcAft>
                        <a:buFont typeface="Arial" panose="020B0604020202020204" pitchFamily="34" charset="0"/>
                        <a:buChar char="•"/>
                      </a:pPr>
                      <a:r>
                        <a:rPr lang="en-US" sz="900"/>
                        <a:t>SIT volunteers may not complete their DBT on time, or may drop out</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900">
                          <a:latin typeface="+mn-lt"/>
                        </a:rPr>
                        <a:t>Some participants may decide that adapters are required, and in such cases the plan may need to allow additional time to integrate any adapter services</a:t>
                      </a:r>
                    </a:p>
                  </a:txBody>
                  <a:tcPr marL="72000" marR="72000"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9EAFE">
                        <a:alpha val="65098"/>
                      </a:srgbClr>
                    </a:solidFill>
                  </a:tcPr>
                </a:tc>
                <a:extLst>
                  <a:ext uri="{0D108BD9-81ED-4DB2-BD59-A6C34878D82A}">
                    <a16:rowId xmlns:a16="http://schemas.microsoft.com/office/drawing/2014/main" val="3573205117"/>
                  </a:ext>
                </a:extLst>
              </a:tr>
              <a:tr h="0">
                <a:tc>
                  <a:txBody>
                    <a:bodyPr/>
                    <a:lstStyle/>
                    <a:p>
                      <a:pPr>
                        <a:spcAft>
                          <a:spcPts val="600"/>
                        </a:spcAft>
                      </a:pPr>
                      <a:r>
                        <a:rPr lang="en-US" sz="1000" b="1">
                          <a:solidFill>
                            <a:schemeClr val="bg1"/>
                          </a:solidFill>
                        </a:rPr>
                        <a:t>Key Assumptions</a:t>
                      </a:r>
                      <a:endParaRPr lang="en-GB" sz="1000" b="1">
                        <a:solidFill>
                          <a:schemeClr val="bg1"/>
                        </a:solidFill>
                      </a:endParaRPr>
                    </a:p>
                  </a:txBody>
                  <a:tcPr marL="72000" marR="72000"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a:txBody>
                    <a:bodyPr/>
                    <a:lstStyle/>
                    <a:p>
                      <a:pPr>
                        <a:spcAft>
                          <a:spcPts val="600"/>
                        </a:spcAft>
                      </a:pPr>
                      <a:endParaRPr lang="en-GB" sz="1000" b="1"/>
                    </a:p>
                  </a:txBody>
                  <a:tcPr marL="72000" marR="72000"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spcAft>
                          <a:spcPts val="600"/>
                        </a:spcAft>
                      </a:pPr>
                      <a:r>
                        <a:rPr lang="en-US" sz="1000" b="1">
                          <a:solidFill>
                            <a:schemeClr val="bg1"/>
                          </a:solidFill>
                        </a:rPr>
                        <a:t>Key Dependencies</a:t>
                      </a:r>
                      <a:endParaRPr lang="en-GB" sz="1000" b="1">
                        <a:solidFill>
                          <a:schemeClr val="bg1"/>
                        </a:solidFill>
                      </a:endParaRPr>
                    </a:p>
                  </a:txBody>
                  <a:tcPr marL="72000" marR="72000"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828230588"/>
                  </a:ext>
                </a:extLst>
              </a:tr>
              <a:tr h="1576082">
                <a:tc>
                  <a:txBody>
                    <a:bodyPr/>
                    <a:lstStyle/>
                    <a:p>
                      <a:pPr marL="171450" indent="-171450">
                        <a:spcAft>
                          <a:spcPts val="600"/>
                        </a:spcAft>
                        <a:buFont typeface="Arial" panose="020B0604020202020204" pitchFamily="34" charset="0"/>
                        <a:buChar char="•"/>
                      </a:pPr>
                      <a:r>
                        <a:rPr lang="en-US" sz="900"/>
                        <a:t>All Central Parties (those who will be providing core capabilities for MHHS) are mandatory participants throughout SIT – DIP, Elexon Central Services, DCC, Electralink (DTN)</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900">
                          <a:latin typeface="+mn-lt"/>
                        </a:rPr>
                        <a:t>All other SIT participants are voluntary</a:t>
                      </a:r>
                      <a:endParaRPr lang="en-GB" sz="900">
                        <a:latin typeface="+mn-lt"/>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900">
                          <a:latin typeface="+mn-lt"/>
                        </a:rPr>
                        <a:t>If Participants have completed SIT, they do not need to complete Qualification Testing</a:t>
                      </a:r>
                      <a:endParaRPr lang="en-GB" sz="900">
                        <a:latin typeface="+mn-lt"/>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900">
                          <a:latin typeface="+mn-lt"/>
                        </a:rPr>
                        <a:t>Participants will undertake their own data cleansing</a:t>
                      </a:r>
                      <a:endParaRPr lang="en-GB" sz="900">
                        <a:latin typeface="+mn-lt"/>
                      </a:endParaRPr>
                    </a:p>
                    <a:p>
                      <a:pPr marL="171450" indent="-171450">
                        <a:spcAft>
                          <a:spcPts val="600"/>
                        </a:spcAft>
                        <a:buFont typeface="Arial" panose="020B0604020202020204" pitchFamily="34" charset="0"/>
                        <a:buChar char="•"/>
                      </a:pPr>
                      <a:endParaRPr lang="en-GB" sz="900"/>
                    </a:p>
                  </a:txBody>
                  <a:tcPr marL="72000" marR="72000"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9EAFE">
                        <a:alpha val="65098"/>
                      </a:srgbClr>
                    </a:solidFill>
                  </a:tcPr>
                </a:tc>
                <a:tc>
                  <a:txBody>
                    <a:bodyPr/>
                    <a:lstStyle/>
                    <a:p>
                      <a:pPr>
                        <a:spcAft>
                          <a:spcPts val="600"/>
                        </a:spcAft>
                      </a:pPr>
                      <a:endParaRPr lang="en-GB" sz="900"/>
                    </a:p>
                  </a:txBody>
                  <a:tcPr marL="72000" marR="72000"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marL="171450" indent="-171450">
                        <a:spcAft>
                          <a:spcPts val="300"/>
                        </a:spcAft>
                        <a:buFont typeface="Arial" panose="020B0604020202020204" pitchFamily="34" charset="0"/>
                        <a:buChar char="•"/>
                      </a:pPr>
                      <a:r>
                        <a:rPr lang="en-US" sz="900"/>
                        <a:t>Central parties completing their DBT on time (Elexon Central Services, DCC, DIP provider, Electralink)</a:t>
                      </a:r>
                    </a:p>
                    <a:p>
                      <a:pPr marL="171450" indent="-171450">
                        <a:spcAft>
                          <a:spcPts val="300"/>
                        </a:spcAft>
                        <a:buFont typeface="Arial" panose="020B0604020202020204" pitchFamily="34" charset="0"/>
                        <a:buChar char="•"/>
                      </a:pPr>
                      <a:r>
                        <a:rPr lang="en-US" sz="900"/>
                        <a:t>SI Test stubs (simulators) being provided as needed</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900">
                          <a:latin typeface="+mn-lt"/>
                        </a:rPr>
                        <a:t>A CR to update the CSS is needed (to enable CSS to receive and send on, to the DSP, registration details for the new SDS Provider) – and for it to be processed sufficiently in advance of SIT (REC CP R0044)</a:t>
                      </a:r>
                      <a:endParaRPr lang="en-GB" sz="900">
                        <a:latin typeface="+mn-lt"/>
                      </a:endParaRP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900">
                          <a:latin typeface="+mn-lt"/>
                        </a:rPr>
                        <a:t>Establishment and configuration of MDR role to allow suitable access to smart meters (MP162 and REC CP R0044-dependent) needs to be in place at the appropriate point in Component Integration Testing in SIT</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900">
                          <a:latin typeface="+mn-lt"/>
                        </a:rPr>
                        <a:t>SEC MP162 - SEC changes required to deliver MHHS</a:t>
                      </a:r>
                      <a:endParaRPr lang="en-GB" sz="900"/>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900">
                          <a:latin typeface="+mn-lt"/>
                        </a:rPr>
                        <a:t>Data cut for SIT is dependent on the implementation of Supplier Meter Registration Service (SMRS) system changes relating to CP1558 - 'New Registration data items to facilitate MHHS’.</a:t>
                      </a:r>
                      <a:endParaRPr lang="en-GB" sz="900">
                        <a:highlight>
                          <a:srgbClr val="FFFF00"/>
                        </a:highlight>
                      </a:endParaRP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900">
                          <a:latin typeface="+mn-lt"/>
                        </a:rPr>
                        <a:t>Participant provision of adequate data cuts is required in advance of the start of related testing</a:t>
                      </a:r>
                      <a:r>
                        <a:rPr lang="en-GB" sz="900">
                          <a:latin typeface="+mn-lt"/>
                        </a:rPr>
                        <a:t> – and </a:t>
                      </a:r>
                      <a:r>
                        <a:rPr lang="en-US" sz="900">
                          <a:latin typeface="+mn-lt"/>
                        </a:rPr>
                        <a:t>the Programme and all data providers must complete their DPIAs before data cuts can be extracted from their systems and shared</a:t>
                      </a:r>
                      <a:endParaRPr lang="en-GB" sz="900">
                        <a:latin typeface="+mn-lt"/>
                      </a:endParaRPr>
                    </a:p>
                  </a:txBody>
                  <a:tcPr marL="72000" marR="72000"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9EAFE">
                        <a:alpha val="65098"/>
                      </a:srgbClr>
                    </a:solidFill>
                  </a:tcPr>
                </a:tc>
                <a:extLst>
                  <a:ext uri="{0D108BD9-81ED-4DB2-BD59-A6C34878D82A}">
                    <a16:rowId xmlns:a16="http://schemas.microsoft.com/office/drawing/2014/main" val="607062634"/>
                  </a:ext>
                </a:extLst>
              </a:tr>
            </a:tbl>
          </a:graphicData>
        </a:graphic>
      </p:graphicFrame>
      <p:sp>
        <p:nvSpPr>
          <p:cNvPr id="5" name="TextBox 4">
            <a:extLst>
              <a:ext uri="{FF2B5EF4-FFF2-40B4-BE49-F238E27FC236}">
                <a16:creationId xmlns:a16="http://schemas.microsoft.com/office/drawing/2014/main" id="{F9B0AEEE-F8BE-F991-8098-55DD72B92EEC}"/>
              </a:ext>
            </a:extLst>
          </p:cNvPr>
          <p:cNvSpPr txBox="1"/>
          <p:nvPr/>
        </p:nvSpPr>
        <p:spPr>
          <a:xfrm>
            <a:off x="5117976" y="25550"/>
            <a:ext cx="7057255" cy="789960"/>
          </a:xfrm>
          <a:prstGeom prst="rect">
            <a:avLst/>
          </a:prstGeom>
          <a:solidFill>
            <a:schemeClr val="bg1"/>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Aft>
                <a:spcPts val="200"/>
              </a:spcAft>
              <a:tabLst>
                <a:tab pos="2971800" algn="ctr"/>
                <a:tab pos="5943600" algn="r"/>
              </a:tabLst>
            </a:pPr>
            <a:r>
              <a:rPr lang="en-US" sz="700" b="0" i="1">
                <a:solidFill>
                  <a:srgbClr val="663300"/>
                </a:solidFill>
                <a:effectLst/>
                <a:latin typeface="Arial" panose="020B0604020202020204" pitchFamily="34" charset="0"/>
                <a:ea typeface="Arial" panose="020B0604020202020204" pitchFamily="34" charset="0"/>
                <a:cs typeface="Times New Roman" panose="02020603050405020304" pitchFamily="18" charset="0"/>
              </a:rPr>
              <a:t>This draft is a working plan based on information available to MHHSP at the time of drafting. It has not been approved by Ofgem. It is an imperative to challenge and validate all assumptions in the draft with the aim of securing the earliest possible robust implementation date.</a:t>
            </a:r>
          </a:p>
          <a:p>
            <a:pPr>
              <a:spcAft>
                <a:spcPts val="200"/>
              </a:spcAft>
              <a:tabLst>
                <a:tab pos="2971800" algn="ctr"/>
                <a:tab pos="5943600" algn="r"/>
              </a:tabLst>
            </a:pPr>
            <a:r>
              <a:rPr lang="en-US" sz="700" b="0" i="1">
                <a:solidFill>
                  <a:srgbClr val="663300"/>
                </a:solidFill>
                <a:effectLst/>
                <a:latin typeface="Arial" panose="020B0604020202020204" pitchFamily="34" charset="0"/>
                <a:ea typeface="Arial" panose="020B0604020202020204" pitchFamily="34" charset="0"/>
                <a:cs typeface="Times New Roman" panose="02020603050405020304" pitchFamily="18" charset="0"/>
              </a:rPr>
              <a:t>The plan review process is designed to arrive at a credible, robust, and achievable plan that sees MHHS implemented as early as possible and preferably no later than the date set out in the existing Transition Timetable, which all programme parties are currently required to operate in accordance with.</a:t>
            </a:r>
          </a:p>
          <a:p>
            <a:pPr>
              <a:spcAft>
                <a:spcPts val="200"/>
              </a:spcAft>
              <a:tabLst>
                <a:tab pos="2971800" algn="ctr"/>
                <a:tab pos="5943600" algn="r"/>
              </a:tabLst>
            </a:pPr>
            <a:r>
              <a:rPr lang="en-US" sz="700" b="0" i="1">
                <a:solidFill>
                  <a:srgbClr val="663300"/>
                </a:solidFill>
                <a:effectLst/>
                <a:latin typeface="Arial" panose="020B0604020202020204" pitchFamily="34" charset="0"/>
                <a:ea typeface="Arial" panose="020B0604020202020204" pitchFamily="34" charset="0"/>
                <a:cs typeface="Times New Roman" panose="02020603050405020304" pitchFamily="18" charset="0"/>
              </a:rPr>
              <a:t>The programme looks forward to working with parties to challenge and identify opportunities to shorten the overall timelines in this plan in order to secure a swift introduction of MHHS and to allow the generation of the benefits that MHHS will bring, in particular for customers and in supporting broader activity to drive towards net zero.</a:t>
            </a:r>
          </a:p>
        </p:txBody>
      </p:sp>
      <p:sp>
        <p:nvSpPr>
          <p:cNvPr id="9" name="Footer Placeholder 4">
            <a:extLst>
              <a:ext uri="{FF2B5EF4-FFF2-40B4-BE49-F238E27FC236}">
                <a16:creationId xmlns:a16="http://schemas.microsoft.com/office/drawing/2014/main" id="{3CE85602-2970-8DF1-806E-E781A267D1FE}"/>
              </a:ext>
            </a:extLst>
          </p:cNvPr>
          <p:cNvSpPr txBox="1">
            <a:spLocks/>
          </p:cNvSpPr>
          <p:nvPr/>
        </p:nvSpPr>
        <p:spPr>
          <a:xfrm>
            <a:off x="4038600" y="6337743"/>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1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Document Classification:     Public</a:t>
            </a:r>
            <a:endParaRPr lang="en-GB"/>
          </a:p>
        </p:txBody>
      </p:sp>
    </p:spTree>
    <p:extLst>
      <p:ext uri="{BB962C8B-B14F-4D97-AF65-F5344CB8AC3E}">
        <p14:creationId xmlns:p14="http://schemas.microsoft.com/office/powerpoint/2010/main" val="1128250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D3D74A62-27D9-5C04-AC03-5B80D0BCF8D5}"/>
              </a:ext>
            </a:extLst>
          </p:cNvPr>
          <p:cNvSpPr txBox="1"/>
          <p:nvPr/>
        </p:nvSpPr>
        <p:spPr>
          <a:xfrm rot="18936299">
            <a:off x="2520732" y="3048025"/>
            <a:ext cx="6749043" cy="1107996"/>
          </a:xfrm>
          <a:prstGeom prst="rect">
            <a:avLst/>
          </a:prstGeom>
          <a:noFill/>
        </p:spPr>
        <p:txBody>
          <a:bodyPr wrap="square" rtlCol="0">
            <a:spAutoFit/>
          </a:bodyPr>
          <a:lstStyle/>
          <a:p>
            <a:pPr algn="ctr"/>
            <a:r>
              <a:rPr lang="en-US" sz="6600">
                <a:solidFill>
                  <a:srgbClr val="FFC000"/>
                </a:solidFill>
              </a:rPr>
              <a:t>Working Draft</a:t>
            </a:r>
            <a:endParaRPr lang="en-GB" sz="6600">
              <a:solidFill>
                <a:srgbClr val="FFC000"/>
              </a:solidFill>
            </a:endParaRPr>
          </a:p>
        </p:txBody>
      </p:sp>
      <p:sp>
        <p:nvSpPr>
          <p:cNvPr id="2" name="Title 1">
            <a:extLst>
              <a:ext uri="{FF2B5EF4-FFF2-40B4-BE49-F238E27FC236}">
                <a16:creationId xmlns:a16="http://schemas.microsoft.com/office/drawing/2014/main" id="{D8D6176F-5838-9797-F074-027E21A878E7}"/>
              </a:ext>
            </a:extLst>
          </p:cNvPr>
          <p:cNvSpPr>
            <a:spLocks noGrp="1"/>
          </p:cNvSpPr>
          <p:nvPr>
            <p:ph type="title"/>
          </p:nvPr>
        </p:nvSpPr>
        <p:spPr/>
        <p:txBody>
          <a:bodyPr/>
          <a:lstStyle/>
          <a:p>
            <a:r>
              <a:rPr lang="en-US" b="1"/>
              <a:t>PoaP – Qualification Testing Phase</a:t>
            </a:r>
            <a:endParaRPr lang="en-GB" b="1"/>
          </a:p>
        </p:txBody>
      </p:sp>
      <p:sp>
        <p:nvSpPr>
          <p:cNvPr id="4" name="Slide Number Placeholder 3">
            <a:extLst>
              <a:ext uri="{FF2B5EF4-FFF2-40B4-BE49-F238E27FC236}">
                <a16:creationId xmlns:a16="http://schemas.microsoft.com/office/drawing/2014/main" id="{01FEBF06-32E7-B4EF-661C-8C7DED206EF5}"/>
              </a:ext>
            </a:extLst>
          </p:cNvPr>
          <p:cNvSpPr>
            <a:spLocks noGrp="1"/>
          </p:cNvSpPr>
          <p:nvPr>
            <p:ph type="sldNum" sz="quarter" idx="12"/>
          </p:nvPr>
        </p:nvSpPr>
        <p:spPr/>
        <p:txBody>
          <a:bodyPr/>
          <a:lstStyle/>
          <a:p>
            <a:fld id="{223C8A1D-C690-374A-BBAF-BE150B79E8D3}" type="slidenum">
              <a:rPr lang="en-GB" smtClean="0"/>
              <a:t>23</a:t>
            </a:fld>
            <a:endParaRPr lang="en-GB"/>
          </a:p>
        </p:txBody>
      </p:sp>
      <p:graphicFrame>
        <p:nvGraphicFramePr>
          <p:cNvPr id="6" name="Table 6">
            <a:extLst>
              <a:ext uri="{FF2B5EF4-FFF2-40B4-BE49-F238E27FC236}">
                <a16:creationId xmlns:a16="http://schemas.microsoft.com/office/drawing/2014/main" id="{7A7EF706-141B-54CB-AC2F-FDA2E6BEA447}"/>
              </a:ext>
            </a:extLst>
          </p:cNvPr>
          <p:cNvGraphicFramePr>
            <a:graphicFrameLocks noGrp="1"/>
          </p:cNvGraphicFramePr>
          <p:nvPr/>
        </p:nvGraphicFramePr>
        <p:xfrm>
          <a:off x="309797" y="812875"/>
          <a:ext cx="9436660" cy="3580035"/>
        </p:xfrm>
        <a:graphic>
          <a:graphicData uri="http://schemas.openxmlformats.org/drawingml/2006/table">
            <a:tbl>
              <a:tblPr bandRow="1">
                <a:tableStyleId>{5C22544A-7EE6-4342-B048-85BDC9FD1C3A}</a:tableStyleId>
              </a:tblPr>
              <a:tblGrid>
                <a:gridCol w="2410657">
                  <a:extLst>
                    <a:ext uri="{9D8B030D-6E8A-4147-A177-3AD203B41FA5}">
                      <a16:colId xmlns:a16="http://schemas.microsoft.com/office/drawing/2014/main" val="634506576"/>
                    </a:ext>
                  </a:extLst>
                </a:gridCol>
                <a:gridCol w="746077">
                  <a:extLst>
                    <a:ext uri="{9D8B030D-6E8A-4147-A177-3AD203B41FA5}">
                      <a16:colId xmlns:a16="http://schemas.microsoft.com/office/drawing/2014/main" val="981122168"/>
                    </a:ext>
                  </a:extLst>
                </a:gridCol>
                <a:gridCol w="764275">
                  <a:extLst>
                    <a:ext uri="{9D8B030D-6E8A-4147-A177-3AD203B41FA5}">
                      <a16:colId xmlns:a16="http://schemas.microsoft.com/office/drawing/2014/main" val="4119738054"/>
                    </a:ext>
                  </a:extLst>
                </a:gridCol>
                <a:gridCol w="723331">
                  <a:extLst>
                    <a:ext uri="{9D8B030D-6E8A-4147-A177-3AD203B41FA5}">
                      <a16:colId xmlns:a16="http://schemas.microsoft.com/office/drawing/2014/main" val="1753269881"/>
                    </a:ext>
                  </a:extLst>
                </a:gridCol>
                <a:gridCol w="399360">
                  <a:extLst>
                    <a:ext uri="{9D8B030D-6E8A-4147-A177-3AD203B41FA5}">
                      <a16:colId xmlns:a16="http://schemas.microsoft.com/office/drawing/2014/main" val="1596496768"/>
                    </a:ext>
                  </a:extLst>
                </a:gridCol>
                <a:gridCol w="399360">
                  <a:extLst>
                    <a:ext uri="{9D8B030D-6E8A-4147-A177-3AD203B41FA5}">
                      <a16:colId xmlns:a16="http://schemas.microsoft.com/office/drawing/2014/main" val="1047632468"/>
                    </a:ext>
                  </a:extLst>
                </a:gridCol>
                <a:gridCol w="399360">
                  <a:extLst>
                    <a:ext uri="{9D8B030D-6E8A-4147-A177-3AD203B41FA5}">
                      <a16:colId xmlns:a16="http://schemas.microsoft.com/office/drawing/2014/main" val="1668398279"/>
                    </a:ext>
                  </a:extLst>
                </a:gridCol>
                <a:gridCol w="399360">
                  <a:extLst>
                    <a:ext uri="{9D8B030D-6E8A-4147-A177-3AD203B41FA5}">
                      <a16:colId xmlns:a16="http://schemas.microsoft.com/office/drawing/2014/main" val="3646224942"/>
                    </a:ext>
                  </a:extLst>
                </a:gridCol>
                <a:gridCol w="399360">
                  <a:extLst>
                    <a:ext uri="{9D8B030D-6E8A-4147-A177-3AD203B41FA5}">
                      <a16:colId xmlns:a16="http://schemas.microsoft.com/office/drawing/2014/main" val="3430344954"/>
                    </a:ext>
                  </a:extLst>
                </a:gridCol>
                <a:gridCol w="399360">
                  <a:extLst>
                    <a:ext uri="{9D8B030D-6E8A-4147-A177-3AD203B41FA5}">
                      <a16:colId xmlns:a16="http://schemas.microsoft.com/office/drawing/2014/main" val="4055652464"/>
                    </a:ext>
                  </a:extLst>
                </a:gridCol>
                <a:gridCol w="399360">
                  <a:extLst>
                    <a:ext uri="{9D8B030D-6E8A-4147-A177-3AD203B41FA5}">
                      <a16:colId xmlns:a16="http://schemas.microsoft.com/office/drawing/2014/main" val="2756987893"/>
                    </a:ext>
                  </a:extLst>
                </a:gridCol>
                <a:gridCol w="399360">
                  <a:extLst>
                    <a:ext uri="{9D8B030D-6E8A-4147-A177-3AD203B41FA5}">
                      <a16:colId xmlns:a16="http://schemas.microsoft.com/office/drawing/2014/main" val="4210459060"/>
                    </a:ext>
                  </a:extLst>
                </a:gridCol>
                <a:gridCol w="399360">
                  <a:extLst>
                    <a:ext uri="{9D8B030D-6E8A-4147-A177-3AD203B41FA5}">
                      <a16:colId xmlns:a16="http://schemas.microsoft.com/office/drawing/2014/main" val="2934448359"/>
                    </a:ext>
                  </a:extLst>
                </a:gridCol>
                <a:gridCol w="399360">
                  <a:extLst>
                    <a:ext uri="{9D8B030D-6E8A-4147-A177-3AD203B41FA5}">
                      <a16:colId xmlns:a16="http://schemas.microsoft.com/office/drawing/2014/main" val="2475336619"/>
                    </a:ext>
                  </a:extLst>
                </a:gridCol>
                <a:gridCol w="399360">
                  <a:extLst>
                    <a:ext uri="{9D8B030D-6E8A-4147-A177-3AD203B41FA5}">
                      <a16:colId xmlns:a16="http://schemas.microsoft.com/office/drawing/2014/main" val="1734256418"/>
                    </a:ext>
                  </a:extLst>
                </a:gridCol>
                <a:gridCol w="399360">
                  <a:extLst>
                    <a:ext uri="{9D8B030D-6E8A-4147-A177-3AD203B41FA5}">
                      <a16:colId xmlns:a16="http://schemas.microsoft.com/office/drawing/2014/main" val="3851316989"/>
                    </a:ext>
                  </a:extLst>
                </a:gridCol>
              </a:tblGrid>
              <a:tr h="360832">
                <a:tc>
                  <a:txBody>
                    <a:bodyPr/>
                    <a:lstStyle/>
                    <a:p>
                      <a:r>
                        <a:rPr lang="en-US" sz="700" b="1">
                          <a:solidFill>
                            <a:schemeClr val="bg1"/>
                          </a:solidFill>
                        </a:rPr>
                        <a:t>Task</a:t>
                      </a:r>
                      <a:endParaRPr lang="en-GB" sz="700" b="1">
                        <a:solidFill>
                          <a:schemeClr val="bg1"/>
                        </a:solidFill>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a:txBody>
                    <a:bodyPr/>
                    <a:lstStyle/>
                    <a:p>
                      <a:pPr algn="ctr"/>
                      <a:r>
                        <a:rPr lang="en-US" sz="700" b="1">
                          <a:solidFill>
                            <a:schemeClr val="bg1"/>
                          </a:solidFill>
                        </a:rPr>
                        <a:t>Start relative to M5 (months after M5)</a:t>
                      </a:r>
                      <a:endParaRPr lang="en-GB" sz="700" b="1">
                        <a:solidFill>
                          <a:schemeClr val="bg1"/>
                        </a:solidFill>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1">
                          <a:solidFill>
                            <a:schemeClr val="bg1"/>
                          </a:solidFill>
                        </a:rPr>
                        <a:t>Finish relative to M5 (months after M5)</a:t>
                      </a:r>
                      <a:endParaRPr lang="en-GB" sz="700" b="1">
                        <a:solidFill>
                          <a:schemeClr val="bg1"/>
                        </a:solidFill>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a:txBody>
                    <a:bodyPr/>
                    <a:lstStyle/>
                    <a:p>
                      <a:pPr algn="ctr"/>
                      <a:r>
                        <a:rPr lang="en-US" sz="700" b="1">
                          <a:solidFill>
                            <a:schemeClr val="bg1"/>
                          </a:solidFill>
                        </a:rPr>
                        <a:t>Duration (months)</a:t>
                      </a:r>
                      <a:endParaRPr lang="en-GB" sz="700" b="1">
                        <a:solidFill>
                          <a:schemeClr val="bg1"/>
                        </a:solidFill>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gridSpan="12">
                  <a:txBody>
                    <a:bodyPr/>
                    <a:lstStyle/>
                    <a:p>
                      <a:endParaRPr lang="en-GB" sz="700">
                        <a:solidFill>
                          <a:schemeClr val="bg1"/>
                        </a:solidFill>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lnL w="6350" cap="flat" cmpd="sng" algn="ctr">
                      <a:solidFill>
                        <a:schemeClr val="bg1"/>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516889045"/>
                  </a:ext>
                </a:extLst>
              </a:tr>
              <a:tr h="180586">
                <a:tc>
                  <a:txBody>
                    <a:bodyPr/>
                    <a:lstStyle/>
                    <a:p>
                      <a:r>
                        <a:rPr lang="en-GB" sz="600">
                          <a:latin typeface="Swis721 BT" panose="020B0504020202020204" pitchFamily="34" charset="0"/>
                        </a:rPr>
                        <a:t>.Non-SIT PP Back-End Systems DBT </a:t>
                      </a: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algn="ctr"/>
                      <a:r>
                        <a:rPr lang="en-GB" sz="600">
                          <a:latin typeface="Swis721 BT" panose="020B0504020202020204" pitchFamily="34" charset="0"/>
                        </a:rPr>
                        <a:t>31.1</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41.0</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9.9</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28575" cap="flat" cmpd="sng" algn="ctr">
                      <a:solidFill>
                        <a:srgbClr val="00B05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28575"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B w="28575" cap="flat" cmpd="sng" algn="ctr">
                      <a:noFill/>
                      <a:prstDash val="solid"/>
                      <a:round/>
                      <a:headEnd type="none" w="med" len="med"/>
                      <a:tailEnd type="none" w="med" len="med"/>
                    </a:lnB>
                    <a:solidFill>
                      <a:srgbClr val="B9C0FE">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solidFill>
                      <a:srgbClr val="B9C0FE">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solidFill>
                      <a:srgbClr val="B9C0FE">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solidFill>
                      <a:srgbClr val="B9C0FE">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solidFill>
                      <a:srgbClr val="B9C0FE">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solidFill>
                      <a:srgbClr val="B9C0FE">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solidFill>
                      <a:srgbClr val="B9C0FE">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solidFill>
                      <a:srgbClr val="B9C0FE">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solidFill>
                      <a:srgbClr val="B9C0FE">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solidFill>
                      <a:srgbClr val="B9C0FE">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rPr>
                        <a:t>PPs</a:t>
                      </a: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extLst>
                  <a:ext uri="{0D108BD9-81ED-4DB2-BD59-A6C34878D82A}">
                    <a16:rowId xmlns:a16="http://schemas.microsoft.com/office/drawing/2014/main" val="1728214127"/>
                  </a:ext>
                </a:extLst>
              </a:tr>
              <a:tr h="180586">
                <a:tc>
                  <a:txBody>
                    <a:bodyPr/>
                    <a:lstStyle/>
                    <a:p>
                      <a:r>
                        <a:rPr lang="en-GB" sz="600">
                          <a:latin typeface="Swis721 BT" panose="020B0504020202020204" pitchFamily="34" charset="0"/>
                        </a:rPr>
                        <a:t>.SIT Execution </a:t>
                      </a: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algn="ctr"/>
                      <a:r>
                        <a:rPr lang="en-GB" sz="600">
                          <a:latin typeface="Swis721 BT" panose="020B0504020202020204" pitchFamily="34" charset="0"/>
                        </a:rPr>
                        <a:t>31.1</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35.6</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4.5</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28575" cap="flat" cmpd="sng" algn="ctr">
                      <a:solidFill>
                        <a:srgbClr val="00B05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28575"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B9C0FE">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B9C0FE">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B9C0FE">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B9C0FE">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B9C0FE">
                        <a:alpha val="65098"/>
                      </a:srgb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rPr>
                        <a:t>SI Test </a:t>
                      </a: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D9D9D9">
                        <a:alpha val="65098"/>
                      </a:srgbClr>
                    </a:solidFill>
                  </a:tcPr>
                </a:tc>
                <a:tc hMerge="1">
                  <a:txBody>
                    <a:bodyPr/>
                    <a:lstStyle/>
                    <a:p>
                      <a:endParaRPr lang="en-GB" sz="800"/>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a:solidFill>
                            <a:srgbClr val="00B050"/>
                          </a:solidFill>
                        </a:rPr>
                        <a:t>Critical Thread to Control Point 4</a:t>
                      </a:r>
                      <a:endParaRPr lang="en-GB" sz="700" b="1">
                        <a:solidFill>
                          <a:srgbClr val="00B050"/>
                        </a:solidFill>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D9D9D9">
                        <a:alpha val="65098"/>
                      </a:srgb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D9D9D9">
                        <a:alpha val="65098"/>
                      </a:srgb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D9D9D9">
                        <a:alpha val="65098"/>
                      </a:srgb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28575"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extLst>
                  <a:ext uri="{0D108BD9-81ED-4DB2-BD59-A6C34878D82A}">
                    <a16:rowId xmlns:a16="http://schemas.microsoft.com/office/drawing/2014/main" val="2851685552"/>
                  </a:ext>
                </a:extLst>
              </a:tr>
              <a:tr h="267597">
                <a:tc>
                  <a:txBody>
                    <a:bodyPr/>
                    <a:lstStyle/>
                    <a:p>
                      <a:r>
                        <a:rPr lang="en-GB" sz="600">
                          <a:latin typeface="Swis721 BT" panose="020B0504020202020204" pitchFamily="34" charset="0"/>
                        </a:rPr>
                        <a:t>.Qualification Part 1 Test Execution (Market Interfaces &amp; Services) (likely to be tranched) </a:t>
                      </a: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algn="ctr"/>
                      <a:r>
                        <a:rPr lang="en-GB" sz="600">
                          <a:latin typeface="Swis721 BT" panose="020B0504020202020204" pitchFamily="34" charset="0"/>
                        </a:rPr>
                        <a:t>31.1</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41.0</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9.9</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tx1"/>
                      </a:solidFill>
                      <a:prstDash val="lg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tx1"/>
                      </a:solidFill>
                      <a:prstDash val="lgDash"/>
                      <a:round/>
                      <a:headEnd type="none" w="med" len="med"/>
                      <a:tailEnd type="none" w="med" len="med"/>
                    </a:lnL>
                    <a:lnR w="6350" cap="flat" cmpd="sng" algn="ctr">
                      <a:solidFill>
                        <a:schemeClr val="bg1"/>
                      </a:solidFill>
                      <a:prstDash val="solid"/>
                      <a:round/>
                      <a:headEnd type="none" w="med" len="med"/>
                      <a:tailEnd type="none" w="med" len="med"/>
                    </a:lnR>
                    <a:lnT w="28575" cap="flat" cmpd="sng" algn="ctr">
                      <a:solidFill>
                        <a:srgbClr val="00B05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28575" cap="flat" cmpd="sng" algn="ctr">
                      <a:solidFill>
                        <a:srgbClr val="00B05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28575" cap="flat" cmpd="sng" algn="ctr">
                      <a:solidFill>
                        <a:srgbClr val="00B05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28575" cap="flat" cmpd="sng" algn="ctr">
                      <a:solidFill>
                        <a:srgbClr val="00B05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28575" cap="flat" cmpd="sng" algn="ctr">
                      <a:solidFill>
                        <a:srgbClr val="00B05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28575" cap="flat" cmpd="sng" algn="ctr">
                      <a:solidFill>
                        <a:srgbClr val="00B05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28575" cap="flat" cmpd="sng" algn="ctr">
                      <a:solidFill>
                        <a:srgbClr val="00B05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28575" cap="flat" cmpd="sng" algn="ctr">
                      <a:solidFill>
                        <a:srgbClr val="00B05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28575" cap="flat" cmpd="sng" algn="ctr">
                      <a:solidFill>
                        <a:srgbClr val="00B05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rPr>
                        <a:t>PPs</a:t>
                      </a:r>
                    </a:p>
                  </a:txBody>
                  <a:tcPr marL="36000" marR="36000" marT="18000" marB="18000" anchor="ctr">
                    <a:lnL w="28575"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extLst>
                  <a:ext uri="{0D108BD9-81ED-4DB2-BD59-A6C34878D82A}">
                    <a16:rowId xmlns:a16="http://schemas.microsoft.com/office/drawing/2014/main" val="4168757880"/>
                  </a:ext>
                </a:extLst>
              </a:tr>
              <a:tr h="267597">
                <a:tc>
                  <a:txBody>
                    <a:bodyPr/>
                    <a:lstStyle/>
                    <a:p>
                      <a:r>
                        <a:rPr lang="en-GB" sz="600">
                          <a:latin typeface="Swis721 BT" panose="020B0504020202020204" pitchFamily="34" charset="0"/>
                        </a:rPr>
                        <a:t>.Qualification Part 2 Test Execution (Supplier Back-End Systems &amp; Processes ) </a:t>
                      </a: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algn="ctr"/>
                      <a:r>
                        <a:rPr lang="en-GB" sz="600">
                          <a:latin typeface="Swis721 BT" panose="020B0504020202020204" pitchFamily="34" charset="0"/>
                        </a:rPr>
                        <a:t>31.1</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41.0</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9.9</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tx1"/>
                      </a:solidFill>
                      <a:prstDash val="lg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tx1"/>
                      </a:solidFill>
                      <a:prstDash val="lgDash"/>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28575" cap="flat" cmpd="sng" algn="ctr">
                      <a:solidFill>
                        <a:srgbClr val="00B05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rPr>
                        <a:t>PPs</a:t>
                      </a:r>
                    </a:p>
                  </a:txBody>
                  <a:tcPr marL="36000" marR="36000" marT="18000" marB="18000" anchor="ctr">
                    <a:lnL w="28575"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extLst>
                  <a:ext uri="{0D108BD9-81ED-4DB2-BD59-A6C34878D82A}">
                    <a16:rowId xmlns:a16="http://schemas.microsoft.com/office/drawing/2014/main" val="4080124870"/>
                  </a:ext>
                </a:extLst>
              </a:tr>
              <a:tr h="180586">
                <a:tc>
                  <a:txBody>
                    <a:bodyPr/>
                    <a:lstStyle/>
                    <a:p>
                      <a:r>
                        <a:rPr lang="en-GB" sz="600">
                          <a:latin typeface="Swis721 BT" panose="020B0504020202020204" pitchFamily="34" charset="0"/>
                        </a:rPr>
                        <a:t>.PPs E2E Sandbox Execution </a:t>
                      </a: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algn="ctr"/>
                      <a:r>
                        <a:rPr lang="en-GB" sz="600">
                          <a:latin typeface="Swis721 BT" panose="020B0504020202020204" pitchFamily="34" charset="0"/>
                        </a:rPr>
                        <a:t>31.1</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41.0</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9.9</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tx1"/>
                      </a:solidFill>
                      <a:prstDash val="lg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tx1"/>
                      </a:solidFill>
                      <a:prstDash val="lgDash"/>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28575" cap="flat" cmpd="sng" algn="ctr">
                      <a:solidFill>
                        <a:srgbClr val="00B05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rPr>
                        <a:t>PPs</a:t>
                      </a:r>
                    </a:p>
                  </a:txBody>
                  <a:tcPr marL="36000" marR="36000" marT="18000" marB="18000">
                    <a:lnL w="28575"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extLst>
                  <a:ext uri="{0D108BD9-81ED-4DB2-BD59-A6C34878D82A}">
                    <a16:rowId xmlns:a16="http://schemas.microsoft.com/office/drawing/2014/main" val="4022418390"/>
                  </a:ext>
                </a:extLst>
              </a:tr>
              <a:tr h="180586">
                <a:tc>
                  <a:txBody>
                    <a:bodyPr/>
                    <a:lstStyle/>
                    <a:p>
                      <a:r>
                        <a:rPr lang="en-GB" sz="600">
                          <a:latin typeface="Swis721 BT" panose="020B0504020202020204" pitchFamily="34" charset="0"/>
                        </a:rPr>
                        <a:t>.Central Systems Prepare for Cutover to Live </a:t>
                      </a: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algn="ctr"/>
                      <a:r>
                        <a:rPr lang="en-GB" sz="600">
                          <a:latin typeface="Swis721 BT" panose="020B0504020202020204" pitchFamily="34" charset="0"/>
                        </a:rPr>
                        <a:t>36.1</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39.9</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3.8</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tx1"/>
                      </a:solidFill>
                      <a:prstDash val="lg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tx1"/>
                      </a:solidFill>
                      <a:prstDash val="lgDash"/>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28575" cap="flat" cmpd="sng" algn="ctr">
                      <a:solidFill>
                        <a:srgbClr val="00B05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a:ln>
                            <a:noFill/>
                          </a:ln>
                          <a:solidFill>
                            <a:srgbClr val="041425"/>
                          </a:solidFill>
                          <a:effectLst/>
                          <a:uLnTx/>
                          <a:uFillTx/>
                          <a:latin typeface="Swis721 BT" panose="020B0504020202020204" pitchFamily="34" charset="0"/>
                          <a:ea typeface="+mn-ea"/>
                          <a:cs typeface="+mn-cs"/>
                        </a:rPr>
                        <a:t>PPs</a:t>
                      </a: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28575"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extLst>
                  <a:ext uri="{0D108BD9-81ED-4DB2-BD59-A6C34878D82A}">
                    <a16:rowId xmlns:a16="http://schemas.microsoft.com/office/drawing/2014/main" val="3631424158"/>
                  </a:ext>
                </a:extLst>
              </a:tr>
              <a:tr h="155805">
                <a:tc>
                  <a:txBody>
                    <a:bodyPr/>
                    <a:lstStyle/>
                    <a:p>
                      <a:r>
                        <a:rPr lang="en-GB" sz="600">
                          <a:latin typeface="Swis721 BT" panose="020B0504020202020204" pitchFamily="34" charset="0"/>
                        </a:rPr>
                        <a:t>.Advanced &amp; UM Prepare for Cutover to Live </a:t>
                      </a: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algn="ctr"/>
                      <a:r>
                        <a:rPr lang="en-GB" sz="600">
                          <a:latin typeface="Swis721 BT" panose="020B0504020202020204" pitchFamily="34" charset="0"/>
                        </a:rPr>
                        <a:t>37.1</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41.0</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3.9</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tx1"/>
                      </a:solidFill>
                      <a:prstDash val="lg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tx1"/>
                      </a:solidFill>
                      <a:prstDash val="lgDash"/>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28575" cap="flat" cmpd="sng" algn="ctr">
                      <a:solidFill>
                        <a:srgbClr val="00B05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rPr>
                        <a:t>PPs</a:t>
                      </a:r>
                    </a:p>
                  </a:txBody>
                  <a:tcPr marL="36000" marR="36000" marT="18000" marB="18000">
                    <a:lnL w="28575"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extLst>
                  <a:ext uri="{0D108BD9-81ED-4DB2-BD59-A6C34878D82A}">
                    <a16:rowId xmlns:a16="http://schemas.microsoft.com/office/drawing/2014/main" val="3248454841"/>
                  </a:ext>
                </a:extLst>
              </a:tr>
              <a:tr h="1805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a:latin typeface="Swis721 BT" panose="020B0504020202020204" pitchFamily="34" charset="0"/>
                        </a:rPr>
                        <a:t>.Smart/Non-Smart Prepare for Cutover to Live </a:t>
                      </a: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algn="ctr"/>
                      <a:r>
                        <a:rPr lang="en-GB" sz="600">
                          <a:latin typeface="Swis721 BT" panose="020B0504020202020204" pitchFamily="34" charset="0"/>
                        </a:rPr>
                        <a:t>40.0</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41.0</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1.0</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tx1"/>
                      </a:solidFill>
                      <a:prstDash val="lg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tx1"/>
                      </a:solidFill>
                      <a:prstDash val="lgDash"/>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28575" cap="flat" cmpd="sng" algn="ctr">
                      <a:solidFill>
                        <a:srgbClr val="00B05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rPr>
                        <a:t>PPs</a:t>
                      </a:r>
                    </a:p>
                  </a:txBody>
                  <a:tcPr marL="36000" marR="36000" marT="18000" marB="18000">
                    <a:lnL w="28575"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extLst>
                  <a:ext uri="{0D108BD9-81ED-4DB2-BD59-A6C34878D82A}">
                    <a16:rowId xmlns:a16="http://schemas.microsoft.com/office/drawing/2014/main" val="1365215102"/>
                  </a:ext>
                </a:extLst>
              </a:tr>
              <a:tr h="180586">
                <a:tc>
                  <a:txBody>
                    <a:bodyPr/>
                    <a:lstStyle/>
                    <a:p>
                      <a:r>
                        <a:rPr lang="en-GB" sz="600">
                          <a:latin typeface="Swis721 BT" panose="020B0504020202020204" pitchFamily="34" charset="0"/>
                        </a:rPr>
                        <a:t>.PP Business Change </a:t>
                      </a: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algn="ctr"/>
                      <a:r>
                        <a:rPr lang="en-GB" sz="600">
                          <a:latin typeface="Swis721 BT" panose="020B0504020202020204" pitchFamily="34" charset="0"/>
                        </a:rPr>
                        <a:t>31.1</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41.0</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9.9</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tx1"/>
                      </a:solidFill>
                      <a:prstDash val="lg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tx1"/>
                      </a:solidFill>
                      <a:prstDash val="lgDash"/>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28575" cap="flat" cmpd="sng" algn="ctr">
                      <a:solidFill>
                        <a:srgbClr val="00B05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rPr>
                        <a:t>PPs</a:t>
                      </a:r>
                    </a:p>
                  </a:txBody>
                  <a:tcPr marL="36000" marR="36000" marT="18000" marB="18000">
                    <a:lnL w="28575"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extLst>
                  <a:ext uri="{0D108BD9-81ED-4DB2-BD59-A6C34878D82A}">
                    <a16:rowId xmlns:a16="http://schemas.microsoft.com/office/drawing/2014/main" val="1806695492"/>
                  </a:ext>
                </a:extLst>
              </a:tr>
              <a:tr h="180586">
                <a:tc>
                  <a:txBody>
                    <a:bodyPr/>
                    <a:lstStyle/>
                    <a:p>
                      <a:r>
                        <a:rPr lang="en-GB" sz="600">
                          <a:latin typeface="Swis721 BT" panose="020B0504020202020204" pitchFamily="34" charset="0"/>
                        </a:rPr>
                        <a:t>.Support for PP Business Change </a:t>
                      </a: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algn="ctr"/>
                      <a:r>
                        <a:rPr lang="en-GB" sz="600">
                          <a:latin typeface="Swis721 BT" panose="020B0504020202020204" pitchFamily="34" charset="0"/>
                        </a:rPr>
                        <a:t>31.1</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41.0</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9.9</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tx1"/>
                      </a:solidFill>
                      <a:prstDash val="lg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tx1"/>
                      </a:solidFill>
                      <a:prstDash val="lgDash"/>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28575" cap="flat" cmpd="sng" algn="ctr">
                      <a:solidFill>
                        <a:srgbClr val="00B05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rPr>
                        <a:t>PPC</a:t>
                      </a:r>
                    </a:p>
                  </a:txBody>
                  <a:tcPr marL="36000" marR="36000" marT="18000" marB="18000">
                    <a:lnL w="28575"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extLst>
                  <a:ext uri="{0D108BD9-81ED-4DB2-BD59-A6C34878D82A}">
                    <a16:rowId xmlns:a16="http://schemas.microsoft.com/office/drawing/2014/main" val="3324183297"/>
                  </a:ext>
                </a:extLst>
              </a:tr>
              <a:tr h="180586">
                <a:tc>
                  <a:txBody>
                    <a:bodyPr/>
                    <a:lstStyle/>
                    <a:p>
                      <a:r>
                        <a:rPr lang="en-GB" sz="600">
                          <a:latin typeface="Swis721 BT" panose="020B0504020202020204" pitchFamily="34" charset="0"/>
                        </a:rPr>
                        <a:t>.Migration Period Planning </a:t>
                      </a: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algn="ctr"/>
                      <a:r>
                        <a:rPr lang="en-GB" sz="600">
                          <a:latin typeface="Swis721 BT" panose="020B0504020202020204" pitchFamily="34" charset="0"/>
                        </a:rPr>
                        <a:t>31.1</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41.0</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9.9</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tx1"/>
                      </a:solidFill>
                      <a:prstDash val="lg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tx1"/>
                      </a:solidFill>
                      <a:prstDash val="lgDash"/>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28575" cap="flat" cmpd="sng" algn="ctr">
                      <a:solidFill>
                        <a:srgbClr val="00B05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rPr>
                        <a:t>SI</a:t>
                      </a:r>
                    </a:p>
                  </a:txBody>
                  <a:tcPr marL="36000" marR="36000" marT="18000" marB="18000">
                    <a:lnL w="28575"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extLst>
                  <a:ext uri="{0D108BD9-81ED-4DB2-BD59-A6C34878D82A}">
                    <a16:rowId xmlns:a16="http://schemas.microsoft.com/office/drawing/2014/main" val="3720483480"/>
                  </a:ext>
                </a:extLst>
              </a:tr>
              <a:tr h="180586">
                <a:tc>
                  <a:txBody>
                    <a:bodyPr/>
                    <a:lstStyle/>
                    <a:p>
                      <a:r>
                        <a:rPr lang="en-GB" sz="600">
                          <a:latin typeface="Swis721 BT" panose="020B0504020202020204" pitchFamily="34" charset="0"/>
                        </a:rPr>
                        <a:t>.PP Readiness Assessment 7 – Start of Migration </a:t>
                      </a: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algn="ctr"/>
                      <a:r>
                        <a:rPr lang="en-GB" sz="600">
                          <a:latin typeface="Swis721 BT" panose="020B0504020202020204" pitchFamily="34" charset="0"/>
                        </a:rPr>
                        <a:t>37.6</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40.6</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3.0</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tx1"/>
                      </a:solidFill>
                      <a:prstDash val="lg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tx1"/>
                      </a:solidFill>
                      <a:prstDash val="lgDash"/>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28575" cap="flat" cmpd="sng" algn="ctr">
                      <a:solidFill>
                        <a:srgbClr val="00B05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rPr>
                        <a:t>PPC</a:t>
                      </a:r>
                    </a:p>
                  </a:txBody>
                  <a:tcPr marL="36000" marR="36000" marT="18000" marB="18000">
                    <a:lnL w="28575"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extLst>
                  <a:ext uri="{0D108BD9-81ED-4DB2-BD59-A6C34878D82A}">
                    <a16:rowId xmlns:a16="http://schemas.microsoft.com/office/drawing/2014/main" val="987288236"/>
                  </a:ext>
                </a:extLst>
              </a:tr>
              <a:tr h="180586">
                <a:tc>
                  <a:txBody>
                    <a:bodyPr/>
                    <a:lstStyle/>
                    <a:p>
                      <a:r>
                        <a:rPr lang="en-GB" sz="600">
                          <a:latin typeface="Swis721 BT" panose="020B0504020202020204" pitchFamily="34" charset="0"/>
                        </a:rPr>
                        <a:t>.Control Point 4 Preparation</a:t>
                      </a: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algn="ctr"/>
                      <a:r>
                        <a:rPr lang="en-GB" sz="600">
                          <a:latin typeface="Swis721 BT" panose="020B0504020202020204" pitchFamily="34" charset="0"/>
                        </a:rPr>
                        <a:t>39.2</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40.6</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1.4</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tx1"/>
                      </a:solidFill>
                      <a:prstDash val="lg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tx1"/>
                      </a:solidFill>
                      <a:prstDash val="lgDash"/>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28575" cap="flat" cmpd="sng" algn="ctr">
                      <a:solidFill>
                        <a:srgbClr val="00B05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rPr>
                        <a:t>CPT</a:t>
                      </a:r>
                    </a:p>
                  </a:txBody>
                  <a:tcPr marL="36000" marR="36000" marT="18000" marB="18000">
                    <a:lnL w="28575"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extLst>
                  <a:ext uri="{0D108BD9-81ED-4DB2-BD59-A6C34878D82A}">
                    <a16:rowId xmlns:a16="http://schemas.microsoft.com/office/drawing/2014/main" val="1195177229"/>
                  </a:ext>
                </a:extLst>
              </a:tr>
              <a:tr h="180586">
                <a:tc>
                  <a:txBody>
                    <a:bodyPr/>
                    <a:lstStyle/>
                    <a:p>
                      <a:r>
                        <a:rPr lang="en-GB" sz="600">
                          <a:latin typeface="Swis721 BT" panose="020B0504020202020204" pitchFamily="34" charset="0"/>
                        </a:rPr>
                        <a:t>.Milestone M10 – Central Systems Ready for Migrating MPANs</a:t>
                      </a: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algn="ctr"/>
                      <a:r>
                        <a:rPr lang="en-GB" sz="600">
                          <a:latin typeface="Swis721 BT" panose="020B0504020202020204" pitchFamily="34" charset="0"/>
                        </a:rPr>
                        <a:t>40.0</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40.0</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0.0</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tx1"/>
                      </a:solidFill>
                      <a:prstDash val="lg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tx1"/>
                      </a:solidFill>
                      <a:prstDash val="lgDash"/>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28575" cap="flat" cmpd="sng" algn="ctr">
                      <a:solidFill>
                        <a:srgbClr val="00B05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28575"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extLst>
                  <a:ext uri="{0D108BD9-81ED-4DB2-BD59-A6C34878D82A}">
                    <a16:rowId xmlns:a16="http://schemas.microsoft.com/office/drawing/2014/main" val="2725434471"/>
                  </a:ext>
                </a:extLst>
              </a:tr>
              <a:tr h="180586">
                <a:tc>
                  <a:txBody>
                    <a:bodyPr/>
                    <a:lstStyle/>
                    <a:p>
                      <a:r>
                        <a:rPr lang="en-GB" sz="600">
                          <a:latin typeface="Swis721 BT" panose="020B0504020202020204" pitchFamily="34" charset="0"/>
                        </a:rPr>
                        <a:t>.Milestone M11 – Start of 1 Year Migration for UMS/Advanced </a:t>
                      </a: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algn="ctr"/>
                      <a:r>
                        <a:rPr lang="en-GB" sz="600">
                          <a:latin typeface="Swis721 BT" panose="020B0504020202020204" pitchFamily="34" charset="0"/>
                        </a:rPr>
                        <a:t>41.0</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41.0</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0.0</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tx1"/>
                      </a:solidFill>
                      <a:prstDash val="lg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tx1"/>
                      </a:solidFill>
                      <a:prstDash val="lgDash"/>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28575" cap="flat" cmpd="sng" algn="ctr">
                      <a:solidFill>
                        <a:srgbClr val="00B05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28575"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extLst>
                  <a:ext uri="{0D108BD9-81ED-4DB2-BD59-A6C34878D82A}">
                    <a16:rowId xmlns:a16="http://schemas.microsoft.com/office/drawing/2014/main" val="1859947693"/>
                  </a:ext>
                </a:extLst>
              </a:tr>
              <a:tr h="180586">
                <a:tc>
                  <a:txBody>
                    <a:bodyPr/>
                    <a:lstStyle/>
                    <a:p>
                      <a:r>
                        <a:rPr lang="en-GB" sz="600">
                          <a:latin typeface="Swis721 BT" panose="020B0504020202020204" pitchFamily="34" charset="0"/>
                        </a:rPr>
                        <a:t>.Milestone M13 – Load Shaping Service Switched On </a:t>
                      </a: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algn="ctr"/>
                      <a:r>
                        <a:rPr lang="en-GB" sz="600">
                          <a:latin typeface="Swis721 BT" panose="020B0504020202020204" pitchFamily="34" charset="0"/>
                        </a:rPr>
                        <a:t>41.0</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41.0</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0.0</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tx1"/>
                      </a:solidFill>
                      <a:prstDash val="lg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tx1"/>
                      </a:solidFill>
                      <a:prstDash val="lgDash"/>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28575" cap="flat" cmpd="sng" algn="ctr">
                      <a:solidFill>
                        <a:srgbClr val="00B05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28575"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extLst>
                  <a:ext uri="{0D108BD9-81ED-4DB2-BD59-A6C34878D82A}">
                    <a16:rowId xmlns:a16="http://schemas.microsoft.com/office/drawing/2014/main" val="3115065944"/>
                  </a:ext>
                </a:extLst>
              </a:tr>
              <a:tr h="1805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a:latin typeface="Swis721 BT" panose="020B0504020202020204" pitchFamily="34" charset="0"/>
                        </a:rPr>
                        <a:t>.Control Point 4 – Start of Migration </a:t>
                      </a: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algn="ctr"/>
                      <a:r>
                        <a:rPr lang="en-GB" sz="600">
                          <a:latin typeface="Swis721 BT" panose="020B0504020202020204" pitchFamily="34" charset="0"/>
                        </a:rPr>
                        <a:t>40.6</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40.6</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0.0</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tx1"/>
                      </a:solidFill>
                      <a:prstDash val="lg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tx1"/>
                      </a:solidFill>
                      <a:prstDash val="lgDash"/>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28575" cap="flat" cmpd="sng" algn="ctr">
                      <a:solidFill>
                        <a:srgbClr val="00B05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a:ln>
                          <a:noFill/>
                        </a:ln>
                        <a:solidFill>
                          <a:srgbClr val="041425"/>
                        </a:solidFill>
                        <a:effectLst/>
                        <a:uLnTx/>
                        <a:uFillTx/>
                        <a:latin typeface="Swis721 BT" panose="020B0504020202020204" pitchFamily="34" charset="0"/>
                        <a:ea typeface="+mn-ea"/>
                        <a:cs typeface="+mn-cs"/>
                      </a:endParaRPr>
                    </a:p>
                  </a:txBody>
                  <a:tcPr marL="36000" marR="36000" marT="18000" marB="18000">
                    <a:lnL w="28575"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extLst>
                  <a:ext uri="{0D108BD9-81ED-4DB2-BD59-A6C34878D82A}">
                    <a16:rowId xmlns:a16="http://schemas.microsoft.com/office/drawing/2014/main" val="3370159132"/>
                  </a:ext>
                </a:extLst>
              </a:tr>
            </a:tbl>
          </a:graphicData>
        </a:graphic>
      </p:graphicFrame>
      <p:sp>
        <p:nvSpPr>
          <p:cNvPr id="13" name="TextBox 12">
            <a:extLst>
              <a:ext uri="{FF2B5EF4-FFF2-40B4-BE49-F238E27FC236}">
                <a16:creationId xmlns:a16="http://schemas.microsoft.com/office/drawing/2014/main" id="{2E5B9506-596E-406D-E425-FCD232825119}"/>
              </a:ext>
            </a:extLst>
          </p:cNvPr>
          <p:cNvSpPr txBox="1"/>
          <p:nvPr/>
        </p:nvSpPr>
        <p:spPr>
          <a:xfrm>
            <a:off x="5117976" y="25550"/>
            <a:ext cx="7057255" cy="789960"/>
          </a:xfrm>
          <a:prstGeom prst="rect">
            <a:avLst/>
          </a:prstGeom>
          <a:solidFill>
            <a:schemeClr val="bg1"/>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Aft>
                <a:spcPts val="200"/>
              </a:spcAft>
              <a:tabLst>
                <a:tab pos="2971800" algn="ctr"/>
                <a:tab pos="5943600" algn="r"/>
              </a:tabLst>
            </a:pPr>
            <a:r>
              <a:rPr lang="en-US" sz="700" b="0" i="1">
                <a:solidFill>
                  <a:srgbClr val="663300"/>
                </a:solidFill>
                <a:effectLst/>
                <a:latin typeface="Arial" panose="020B0604020202020204" pitchFamily="34" charset="0"/>
                <a:ea typeface="Arial" panose="020B0604020202020204" pitchFamily="34" charset="0"/>
                <a:cs typeface="Times New Roman" panose="02020603050405020304" pitchFamily="18" charset="0"/>
              </a:rPr>
              <a:t>This draft is a working plan based on information available to MHHSP at the time of drafting. It has not been approved by Ofgem. It is an imperative to challenge and validate all assumptions in the draft with the aim of securing the earliest possible robust implementation date.</a:t>
            </a:r>
          </a:p>
          <a:p>
            <a:pPr>
              <a:spcAft>
                <a:spcPts val="200"/>
              </a:spcAft>
              <a:tabLst>
                <a:tab pos="2971800" algn="ctr"/>
                <a:tab pos="5943600" algn="r"/>
              </a:tabLst>
            </a:pPr>
            <a:r>
              <a:rPr lang="en-US" sz="700" b="0" i="1">
                <a:solidFill>
                  <a:srgbClr val="663300"/>
                </a:solidFill>
                <a:effectLst/>
                <a:latin typeface="Arial" panose="020B0604020202020204" pitchFamily="34" charset="0"/>
                <a:ea typeface="Arial" panose="020B0604020202020204" pitchFamily="34" charset="0"/>
                <a:cs typeface="Times New Roman" panose="02020603050405020304" pitchFamily="18" charset="0"/>
              </a:rPr>
              <a:t>The plan review process is designed to arrive at a credible, robust, and achievable plan that sees MHHS implemented as early as possible and preferably no later than the date set out in the existing Transition Timetable, which all programme parties are currently required to operate in accordance with.</a:t>
            </a:r>
          </a:p>
          <a:p>
            <a:pPr>
              <a:spcAft>
                <a:spcPts val="200"/>
              </a:spcAft>
              <a:tabLst>
                <a:tab pos="2971800" algn="ctr"/>
                <a:tab pos="5943600" algn="r"/>
              </a:tabLst>
            </a:pPr>
            <a:r>
              <a:rPr lang="en-US" sz="700" b="0" i="1">
                <a:solidFill>
                  <a:srgbClr val="663300"/>
                </a:solidFill>
                <a:effectLst/>
                <a:latin typeface="Arial" panose="020B0604020202020204" pitchFamily="34" charset="0"/>
                <a:ea typeface="Arial" panose="020B0604020202020204" pitchFamily="34" charset="0"/>
                <a:cs typeface="Times New Roman" panose="02020603050405020304" pitchFamily="18" charset="0"/>
              </a:rPr>
              <a:t>The programme looks forward to working with parties to challenge and identify opportunities to shorten the overall timelines in this plan in order to secure a swift introduction of MHHS and to allow the generation of the benefits that MHHS will bring, in particular for customers and in supporting broader activity to drive towards net zero.</a:t>
            </a:r>
          </a:p>
        </p:txBody>
      </p:sp>
      <p:sp>
        <p:nvSpPr>
          <p:cNvPr id="7" name="Diamond 6">
            <a:extLst>
              <a:ext uri="{FF2B5EF4-FFF2-40B4-BE49-F238E27FC236}">
                <a16:creationId xmlns:a16="http://schemas.microsoft.com/office/drawing/2014/main" id="{85CFB1E8-18B5-3BC1-827C-6D18A0E7CA9F}"/>
              </a:ext>
            </a:extLst>
          </p:cNvPr>
          <p:cNvSpPr/>
          <p:nvPr/>
        </p:nvSpPr>
        <p:spPr>
          <a:xfrm>
            <a:off x="8842659" y="3649240"/>
            <a:ext cx="213064" cy="208609"/>
          </a:xfrm>
          <a:prstGeom prst="diamond">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Diamond 7">
            <a:extLst>
              <a:ext uri="{FF2B5EF4-FFF2-40B4-BE49-F238E27FC236}">
                <a16:creationId xmlns:a16="http://schemas.microsoft.com/office/drawing/2014/main" id="{9574D0B2-BCAA-B15B-A64C-8CB42DD24D58}"/>
              </a:ext>
            </a:extLst>
          </p:cNvPr>
          <p:cNvSpPr/>
          <p:nvPr/>
        </p:nvSpPr>
        <p:spPr>
          <a:xfrm>
            <a:off x="9238443" y="3857849"/>
            <a:ext cx="213064" cy="208609"/>
          </a:xfrm>
          <a:prstGeom prst="diamond">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Diamond 8">
            <a:extLst>
              <a:ext uri="{FF2B5EF4-FFF2-40B4-BE49-F238E27FC236}">
                <a16:creationId xmlns:a16="http://schemas.microsoft.com/office/drawing/2014/main" id="{CFDF05F2-8719-BBF9-1B7C-E29C31222B24}"/>
              </a:ext>
            </a:extLst>
          </p:cNvPr>
          <p:cNvSpPr/>
          <p:nvPr/>
        </p:nvSpPr>
        <p:spPr>
          <a:xfrm>
            <a:off x="9238443" y="4016421"/>
            <a:ext cx="213064" cy="208609"/>
          </a:xfrm>
          <a:prstGeom prst="diamond">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738DDD70-A391-3AD7-B917-E8C83C2D5C64}"/>
              </a:ext>
            </a:extLst>
          </p:cNvPr>
          <p:cNvSpPr txBox="1"/>
          <p:nvPr/>
        </p:nvSpPr>
        <p:spPr>
          <a:xfrm>
            <a:off x="5069239" y="932160"/>
            <a:ext cx="639195" cy="230832"/>
          </a:xfrm>
          <a:prstGeom prst="rect">
            <a:avLst/>
          </a:prstGeom>
          <a:noFill/>
        </p:spPr>
        <p:txBody>
          <a:bodyPr wrap="square" rtlCol="0">
            <a:spAutoFit/>
          </a:bodyPr>
          <a:lstStyle/>
          <a:p>
            <a:pPr algn="ctr"/>
            <a:r>
              <a:rPr lang="en-US" sz="900" b="1">
                <a:latin typeface="Swiss 721 BT" panose="020B0504020202020204" pitchFamily="34" charset="0"/>
              </a:rPr>
              <a:t>M5+31</a:t>
            </a:r>
            <a:endParaRPr lang="en-GB" sz="900" b="1">
              <a:latin typeface="Swiss 721 BT" panose="020B0504020202020204" pitchFamily="34" charset="0"/>
            </a:endParaRPr>
          </a:p>
        </p:txBody>
      </p:sp>
      <p:sp>
        <p:nvSpPr>
          <p:cNvPr id="11" name="Diamond 10">
            <a:extLst>
              <a:ext uri="{FF2B5EF4-FFF2-40B4-BE49-F238E27FC236}">
                <a16:creationId xmlns:a16="http://schemas.microsoft.com/office/drawing/2014/main" id="{261E1A2D-8885-9A4E-044C-424CD7AB3B8C}"/>
              </a:ext>
            </a:extLst>
          </p:cNvPr>
          <p:cNvSpPr/>
          <p:nvPr/>
        </p:nvSpPr>
        <p:spPr>
          <a:xfrm>
            <a:off x="9238443" y="4193185"/>
            <a:ext cx="213064" cy="208609"/>
          </a:xfrm>
          <a:prstGeom prst="diamond">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ooter Placeholder 4">
            <a:extLst>
              <a:ext uri="{FF2B5EF4-FFF2-40B4-BE49-F238E27FC236}">
                <a16:creationId xmlns:a16="http://schemas.microsoft.com/office/drawing/2014/main" id="{70767624-194D-A7B9-7E37-B1F2C001225E}"/>
              </a:ext>
            </a:extLst>
          </p:cNvPr>
          <p:cNvSpPr txBox="1">
            <a:spLocks/>
          </p:cNvSpPr>
          <p:nvPr/>
        </p:nvSpPr>
        <p:spPr>
          <a:xfrm>
            <a:off x="4038600" y="6337743"/>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1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Document Classification:     Public</a:t>
            </a:r>
            <a:endParaRPr lang="en-GB"/>
          </a:p>
        </p:txBody>
      </p:sp>
    </p:spTree>
    <p:extLst>
      <p:ext uri="{BB962C8B-B14F-4D97-AF65-F5344CB8AC3E}">
        <p14:creationId xmlns:p14="http://schemas.microsoft.com/office/powerpoint/2010/main" val="2918921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014CD46-F859-FEDF-6AB1-1936FCA36B2A}"/>
              </a:ext>
            </a:extLst>
          </p:cNvPr>
          <p:cNvSpPr txBox="1"/>
          <p:nvPr/>
        </p:nvSpPr>
        <p:spPr>
          <a:xfrm rot="18936299">
            <a:off x="2520732" y="3048025"/>
            <a:ext cx="6749043" cy="1107996"/>
          </a:xfrm>
          <a:prstGeom prst="rect">
            <a:avLst/>
          </a:prstGeom>
          <a:noFill/>
        </p:spPr>
        <p:txBody>
          <a:bodyPr wrap="square" rtlCol="0">
            <a:spAutoFit/>
          </a:bodyPr>
          <a:lstStyle/>
          <a:p>
            <a:pPr algn="ctr"/>
            <a:r>
              <a:rPr lang="en-US" sz="6600">
                <a:solidFill>
                  <a:srgbClr val="FFC000"/>
                </a:solidFill>
              </a:rPr>
              <a:t>Working Draft</a:t>
            </a:r>
            <a:endParaRPr lang="en-GB" sz="6600">
              <a:solidFill>
                <a:srgbClr val="FFC000"/>
              </a:solidFill>
            </a:endParaRPr>
          </a:p>
        </p:txBody>
      </p:sp>
      <p:sp>
        <p:nvSpPr>
          <p:cNvPr id="4" name="Slide Number Placeholder 3">
            <a:extLst>
              <a:ext uri="{FF2B5EF4-FFF2-40B4-BE49-F238E27FC236}">
                <a16:creationId xmlns:a16="http://schemas.microsoft.com/office/drawing/2014/main" id="{3E104054-EC70-4686-11E5-D51E0CF15A55}"/>
              </a:ext>
            </a:extLst>
          </p:cNvPr>
          <p:cNvSpPr>
            <a:spLocks noGrp="1"/>
          </p:cNvSpPr>
          <p:nvPr>
            <p:ph type="sldNum" sz="quarter" idx="12"/>
          </p:nvPr>
        </p:nvSpPr>
        <p:spPr/>
        <p:txBody>
          <a:bodyPr/>
          <a:lstStyle/>
          <a:p>
            <a:fld id="{223C8A1D-C690-374A-BBAF-BE150B79E8D3}" type="slidenum">
              <a:rPr lang="en-GB" smtClean="0"/>
              <a:t>24</a:t>
            </a:fld>
            <a:endParaRPr lang="en-GB"/>
          </a:p>
        </p:txBody>
      </p:sp>
      <p:sp>
        <p:nvSpPr>
          <p:cNvPr id="6" name="Title 1">
            <a:extLst>
              <a:ext uri="{FF2B5EF4-FFF2-40B4-BE49-F238E27FC236}">
                <a16:creationId xmlns:a16="http://schemas.microsoft.com/office/drawing/2014/main" id="{900AC2AB-0EC2-4431-88B1-D6739592CABC}"/>
              </a:ext>
            </a:extLst>
          </p:cNvPr>
          <p:cNvSpPr>
            <a:spLocks noGrp="1"/>
          </p:cNvSpPr>
          <p:nvPr>
            <p:ph type="title"/>
          </p:nvPr>
        </p:nvSpPr>
        <p:spPr>
          <a:xfrm>
            <a:off x="309798" y="400237"/>
            <a:ext cx="4941344" cy="212322"/>
          </a:xfrm>
        </p:spPr>
        <p:txBody>
          <a:bodyPr/>
          <a:lstStyle/>
          <a:p>
            <a:r>
              <a:rPr lang="en-US" b="1"/>
              <a:t>Approach &amp; Key RAID Items – Qualification Testing</a:t>
            </a:r>
            <a:endParaRPr lang="en-GB" b="1"/>
          </a:p>
        </p:txBody>
      </p:sp>
      <p:graphicFrame>
        <p:nvGraphicFramePr>
          <p:cNvPr id="7" name="Table 7">
            <a:extLst>
              <a:ext uri="{FF2B5EF4-FFF2-40B4-BE49-F238E27FC236}">
                <a16:creationId xmlns:a16="http://schemas.microsoft.com/office/drawing/2014/main" id="{5EB1AFF1-1989-B777-98B7-62D2901D7EB8}"/>
              </a:ext>
            </a:extLst>
          </p:cNvPr>
          <p:cNvGraphicFramePr>
            <a:graphicFrameLocks noGrp="1"/>
          </p:cNvGraphicFramePr>
          <p:nvPr>
            <p:extLst>
              <p:ext uri="{D42A27DB-BD31-4B8C-83A1-F6EECF244321}">
                <p14:modId xmlns:p14="http://schemas.microsoft.com/office/powerpoint/2010/main" val="2096268718"/>
              </p:ext>
            </p:extLst>
          </p:nvPr>
        </p:nvGraphicFramePr>
        <p:xfrm>
          <a:off x="309798" y="910535"/>
          <a:ext cx="11182347" cy="5268908"/>
        </p:xfrm>
        <a:graphic>
          <a:graphicData uri="http://schemas.openxmlformats.org/drawingml/2006/table">
            <a:tbl>
              <a:tblPr firstRow="1" bandRow="1">
                <a:tableStyleId>{5C22544A-7EE6-4342-B048-85BDC9FD1C3A}</a:tableStyleId>
              </a:tblPr>
              <a:tblGrid>
                <a:gridCol w="5402983">
                  <a:extLst>
                    <a:ext uri="{9D8B030D-6E8A-4147-A177-3AD203B41FA5}">
                      <a16:colId xmlns:a16="http://schemas.microsoft.com/office/drawing/2014/main" val="2132349302"/>
                    </a:ext>
                  </a:extLst>
                </a:gridCol>
                <a:gridCol w="390617">
                  <a:extLst>
                    <a:ext uri="{9D8B030D-6E8A-4147-A177-3AD203B41FA5}">
                      <a16:colId xmlns:a16="http://schemas.microsoft.com/office/drawing/2014/main" val="1155799554"/>
                    </a:ext>
                  </a:extLst>
                </a:gridCol>
                <a:gridCol w="5388747">
                  <a:extLst>
                    <a:ext uri="{9D8B030D-6E8A-4147-A177-3AD203B41FA5}">
                      <a16:colId xmlns:a16="http://schemas.microsoft.com/office/drawing/2014/main" val="3384485403"/>
                    </a:ext>
                  </a:extLst>
                </a:gridCol>
              </a:tblGrid>
              <a:tr h="0">
                <a:tc>
                  <a:txBody>
                    <a:bodyPr/>
                    <a:lstStyle/>
                    <a:p>
                      <a:pPr>
                        <a:spcAft>
                          <a:spcPts val="600"/>
                        </a:spcAft>
                      </a:pPr>
                      <a:r>
                        <a:rPr lang="en-US" sz="1000"/>
                        <a:t>Delivery Approach</a:t>
                      </a:r>
                      <a:endParaRPr lang="en-GB" sz="1000"/>
                    </a:p>
                  </a:txBody>
                  <a:tcPr marL="72000" marR="72000"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spcAft>
                          <a:spcPts val="600"/>
                        </a:spcAft>
                      </a:pPr>
                      <a:endParaRPr lang="en-GB" sz="1000"/>
                    </a:p>
                  </a:txBody>
                  <a:tcPr marL="72000" marR="72000"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spcAft>
                          <a:spcPts val="600"/>
                        </a:spcAft>
                      </a:pPr>
                      <a:endParaRPr lang="en-GB" sz="1000"/>
                    </a:p>
                  </a:txBody>
                  <a:tcPr marL="72000" marR="72000"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778333665"/>
                  </a:ext>
                </a:extLst>
              </a:tr>
              <a:tr h="1215963">
                <a:tc>
                  <a:txBody>
                    <a:bodyPr/>
                    <a:lstStyle/>
                    <a:p>
                      <a:pPr marL="171450" indent="-171450">
                        <a:spcAft>
                          <a:spcPts val="600"/>
                        </a:spcAft>
                        <a:buFont typeface="Arial" panose="020B0604020202020204" pitchFamily="34" charset="0"/>
                        <a:buChar char="•"/>
                      </a:pPr>
                      <a:r>
                        <a:rPr lang="en-US" sz="900"/>
                        <a:t>All Participants who do not conduct SIT must conduct Qualification Testing and be qualifies</a:t>
                      </a:r>
                    </a:p>
                    <a:p>
                      <a:pPr marL="171450" indent="-171450">
                        <a:spcAft>
                          <a:spcPts val="600"/>
                        </a:spcAft>
                        <a:buFont typeface="Arial" panose="020B0604020202020204" pitchFamily="34" charset="0"/>
                        <a:buChar char="•"/>
                      </a:pPr>
                      <a:r>
                        <a:rPr lang="en-US" sz="900"/>
                        <a:t>Qualification Testing can begin after SIT functional testing has been completed, and a certain amount of non-functional and operational testing progressed. It does not have to wait until all SIT is complete</a:t>
                      </a:r>
                    </a:p>
                    <a:p>
                      <a:pPr marL="171450" indent="-171450">
                        <a:spcAft>
                          <a:spcPts val="600"/>
                        </a:spcAft>
                        <a:buFont typeface="Arial" panose="020B0604020202020204" pitchFamily="34" charset="0"/>
                        <a:buChar char="•"/>
                      </a:pPr>
                      <a:r>
                        <a:rPr lang="en-US" sz="900"/>
                        <a:t>Elexon (BSC) are accountable for the management of the testing</a:t>
                      </a:r>
                    </a:p>
                    <a:p>
                      <a:pPr marL="171450" indent="-171450">
                        <a:spcAft>
                          <a:spcPts val="600"/>
                        </a:spcAft>
                        <a:buFont typeface="Arial" panose="020B0604020202020204" pitchFamily="34" charset="0"/>
                        <a:buChar char="•"/>
                      </a:pPr>
                      <a:r>
                        <a:rPr lang="en-US" sz="900"/>
                        <a:t>It is expected that tranches will be used to get Participants through Qualification Testing</a:t>
                      </a:r>
                    </a:p>
                    <a:p>
                      <a:pPr marL="171450" indent="-171450">
                        <a:spcAft>
                          <a:spcPts val="600"/>
                        </a:spcAft>
                        <a:buFont typeface="Arial" panose="020B0604020202020204" pitchFamily="34" charset="0"/>
                        <a:buChar char="•"/>
                      </a:pPr>
                      <a:r>
                        <a:rPr lang="en-US" sz="900"/>
                        <a:t>(Options to reduce the overall timeline to be considered as part of Round 1 consultation)</a:t>
                      </a:r>
                      <a:endParaRPr lang="en-GB" sz="900"/>
                    </a:p>
                  </a:txBody>
                  <a:tcPr marL="72000" marR="72000"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9EAFE">
                        <a:alpha val="64706"/>
                      </a:srgbClr>
                    </a:solidFill>
                  </a:tcPr>
                </a:tc>
                <a:tc>
                  <a:txBody>
                    <a:bodyPr/>
                    <a:lstStyle/>
                    <a:p>
                      <a:pPr>
                        <a:spcAft>
                          <a:spcPts val="600"/>
                        </a:spcAft>
                      </a:pPr>
                      <a:endParaRPr lang="en-GB" sz="900"/>
                    </a:p>
                  </a:txBody>
                  <a:tcPr marL="72000" marR="72000"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spcAft>
                          <a:spcPts val="600"/>
                        </a:spcAft>
                      </a:pPr>
                      <a:endParaRPr lang="en-GB" sz="1000"/>
                    </a:p>
                  </a:txBody>
                  <a:tcPr marL="72000" marR="72000"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500782591"/>
                  </a:ext>
                </a:extLst>
              </a:tr>
              <a:tr h="0">
                <a:tc>
                  <a:txBody>
                    <a:bodyPr/>
                    <a:lstStyle/>
                    <a:p>
                      <a:pPr>
                        <a:spcAft>
                          <a:spcPts val="0"/>
                        </a:spcAft>
                      </a:pPr>
                      <a:endParaRPr lang="en-GB" sz="400"/>
                    </a:p>
                  </a:txBody>
                  <a:tcPr marL="72000" marR="72000"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spcAft>
                          <a:spcPts val="0"/>
                        </a:spcAft>
                      </a:pPr>
                      <a:endParaRPr lang="en-GB" sz="400"/>
                    </a:p>
                  </a:txBody>
                  <a:tcPr marL="72000" marR="72000"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spcAft>
                          <a:spcPts val="0"/>
                        </a:spcAft>
                      </a:pPr>
                      <a:endParaRPr lang="en-GB" sz="400"/>
                    </a:p>
                  </a:txBody>
                  <a:tcPr marL="72000" marR="72000"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782603404"/>
                  </a:ext>
                </a:extLst>
              </a:tr>
              <a:tr h="0">
                <a:tc>
                  <a:txBody>
                    <a:bodyPr/>
                    <a:lstStyle/>
                    <a:p>
                      <a:pPr>
                        <a:spcAft>
                          <a:spcPts val="600"/>
                        </a:spcAft>
                      </a:pPr>
                      <a:r>
                        <a:rPr lang="en-US" sz="1000" b="1">
                          <a:solidFill>
                            <a:schemeClr val="bg1"/>
                          </a:solidFill>
                        </a:rPr>
                        <a:t>Key Issues</a:t>
                      </a:r>
                      <a:endParaRPr lang="en-GB" sz="1000" b="1">
                        <a:solidFill>
                          <a:schemeClr val="bg1"/>
                        </a:solidFill>
                      </a:endParaRPr>
                    </a:p>
                  </a:txBody>
                  <a:tcPr marL="72000" marR="72000"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a:txBody>
                    <a:bodyPr/>
                    <a:lstStyle/>
                    <a:p>
                      <a:pPr>
                        <a:spcAft>
                          <a:spcPts val="600"/>
                        </a:spcAft>
                      </a:pPr>
                      <a:endParaRPr lang="en-GB" sz="1000" b="1"/>
                    </a:p>
                  </a:txBody>
                  <a:tcPr marL="72000" marR="72000"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spcAft>
                          <a:spcPts val="600"/>
                        </a:spcAft>
                      </a:pPr>
                      <a:r>
                        <a:rPr lang="en-US" sz="1000" b="1">
                          <a:solidFill>
                            <a:schemeClr val="bg1"/>
                          </a:solidFill>
                        </a:rPr>
                        <a:t>Key Risks</a:t>
                      </a:r>
                      <a:endParaRPr lang="en-GB" sz="1000" b="1">
                        <a:solidFill>
                          <a:schemeClr val="bg1"/>
                        </a:solidFill>
                      </a:endParaRPr>
                    </a:p>
                  </a:txBody>
                  <a:tcPr marL="72000" marR="72000"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4116801069"/>
                  </a:ext>
                </a:extLst>
              </a:tr>
              <a:tr h="1549746">
                <a:tc>
                  <a:txBody>
                    <a:bodyPr/>
                    <a:lstStyle/>
                    <a:p>
                      <a:pPr marL="171450" indent="-171450">
                        <a:spcAft>
                          <a:spcPts val="600"/>
                        </a:spcAft>
                        <a:buFont typeface="Arial" panose="020B0604020202020204" pitchFamily="34" charset="0"/>
                        <a:buChar char="•"/>
                      </a:pPr>
                      <a:r>
                        <a:rPr lang="en-US" sz="900"/>
                        <a:t>Roles and responsibilities for management of Qualification Testing are not yet fully agreed</a:t>
                      </a:r>
                    </a:p>
                  </a:txBody>
                  <a:tcPr marL="72000" marR="72000"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9EAFE">
                        <a:alpha val="65098"/>
                      </a:srgbClr>
                    </a:solidFill>
                  </a:tcPr>
                </a:tc>
                <a:tc>
                  <a:txBody>
                    <a:bodyPr/>
                    <a:lstStyle/>
                    <a:p>
                      <a:pPr>
                        <a:spcAft>
                          <a:spcPts val="600"/>
                        </a:spcAft>
                      </a:pPr>
                      <a:endParaRPr lang="en-GB" sz="900"/>
                    </a:p>
                  </a:txBody>
                  <a:tcPr marL="72000" marR="72000"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marL="171450" indent="-171450">
                        <a:spcAft>
                          <a:spcPts val="600"/>
                        </a:spcAft>
                        <a:buFont typeface="Arial" panose="020B0604020202020204" pitchFamily="34" charset="0"/>
                        <a:buChar char="•"/>
                      </a:pPr>
                      <a:r>
                        <a:rPr lang="en-US" sz="900"/>
                        <a:t>The scope of Qualification Testing (QT) is not yet clear. If Participants must conduct full QT (rather than a re-qualification), this may impact the required overall duration currently in the plan (12 months) and cause the window to need to be longer</a:t>
                      </a:r>
                    </a:p>
                    <a:p>
                      <a:pPr marL="171450" indent="-171450">
                        <a:spcAft>
                          <a:spcPts val="600"/>
                        </a:spcAft>
                        <a:buFont typeface="Arial" panose="020B0604020202020204" pitchFamily="34" charset="0"/>
                        <a:buChar char="•"/>
                      </a:pPr>
                      <a:r>
                        <a:rPr lang="en-US" sz="900"/>
                        <a:t>The time taken for each Participant to go through Qualification Testing (QT) may be a significant proportion of the overall window allowed – meaning that Elexon BSC may not have the capacity to manage the volume of Participants going through QT at any one time</a:t>
                      </a:r>
                    </a:p>
                  </a:txBody>
                  <a:tcPr marL="72000" marR="72000"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9EAFE">
                        <a:alpha val="65098"/>
                      </a:srgbClr>
                    </a:solidFill>
                  </a:tcPr>
                </a:tc>
                <a:extLst>
                  <a:ext uri="{0D108BD9-81ED-4DB2-BD59-A6C34878D82A}">
                    <a16:rowId xmlns:a16="http://schemas.microsoft.com/office/drawing/2014/main" val="3573205117"/>
                  </a:ext>
                </a:extLst>
              </a:tr>
              <a:tr h="0">
                <a:tc>
                  <a:txBody>
                    <a:bodyPr/>
                    <a:lstStyle/>
                    <a:p>
                      <a:pPr>
                        <a:spcAft>
                          <a:spcPts val="600"/>
                        </a:spcAft>
                      </a:pPr>
                      <a:r>
                        <a:rPr lang="en-US" sz="1000" b="1">
                          <a:solidFill>
                            <a:schemeClr val="bg1"/>
                          </a:solidFill>
                        </a:rPr>
                        <a:t>Key Assumptions</a:t>
                      </a:r>
                      <a:endParaRPr lang="en-GB" sz="1000" b="1">
                        <a:solidFill>
                          <a:schemeClr val="bg1"/>
                        </a:solidFill>
                      </a:endParaRPr>
                    </a:p>
                  </a:txBody>
                  <a:tcPr marL="72000" marR="72000"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a:txBody>
                    <a:bodyPr/>
                    <a:lstStyle/>
                    <a:p>
                      <a:pPr>
                        <a:spcAft>
                          <a:spcPts val="600"/>
                        </a:spcAft>
                      </a:pPr>
                      <a:endParaRPr lang="en-GB" sz="1000" b="1"/>
                    </a:p>
                  </a:txBody>
                  <a:tcPr marL="72000" marR="72000"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spcAft>
                          <a:spcPts val="600"/>
                        </a:spcAft>
                      </a:pPr>
                      <a:r>
                        <a:rPr lang="en-US" sz="1000" b="1">
                          <a:solidFill>
                            <a:schemeClr val="bg1"/>
                          </a:solidFill>
                        </a:rPr>
                        <a:t>Key Dependencies</a:t>
                      </a:r>
                      <a:endParaRPr lang="en-GB" sz="1000" b="1">
                        <a:solidFill>
                          <a:schemeClr val="bg1"/>
                        </a:solidFill>
                      </a:endParaRPr>
                    </a:p>
                  </a:txBody>
                  <a:tcPr marL="72000" marR="72000"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828230588"/>
                  </a:ext>
                </a:extLst>
              </a:tr>
              <a:tr h="1576082">
                <a:tc>
                  <a:txBody>
                    <a:bodyPr/>
                    <a:lstStyle/>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900">
                          <a:latin typeface="+mn-lt"/>
                        </a:rPr>
                        <a:t>Qualification Testing will require a complete qualification (from scratch), including systems and processes</a:t>
                      </a:r>
                      <a:endParaRPr lang="en-GB" sz="900">
                        <a:latin typeface="+mn-lt"/>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900">
                          <a:latin typeface="+mn-lt"/>
                        </a:rPr>
                        <a:t>The start of Qualification Testing requires MHHS code changes to have been implemented in the industry codes</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900">
                          <a:latin typeface="+mn-lt"/>
                        </a:rPr>
                        <a:t>All Qualification testing can be carried out within the 12-month window currently outlined in the Ofgem Transition Timetable</a:t>
                      </a:r>
                      <a:endParaRPr lang="en-GB" sz="900">
                        <a:latin typeface="+mn-lt"/>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900">
                          <a:latin typeface="+mn-lt"/>
                        </a:rPr>
                        <a:t>Elexon BSC team will manage Qualification Testing and has the capability and capacity to do so</a:t>
                      </a:r>
                      <a:endParaRPr lang="en-GB" sz="900">
                        <a:latin typeface="+mn-lt"/>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900">
                          <a:latin typeface="+mn-lt"/>
                        </a:rPr>
                        <a:t>Tranching will be required in Qualification Testing</a:t>
                      </a:r>
                      <a:endParaRPr lang="en-GB" sz="900">
                        <a:latin typeface="+mn-lt"/>
                      </a:endParaRPr>
                    </a:p>
                    <a:p>
                      <a:pPr marL="171450" indent="-171450">
                        <a:spcAft>
                          <a:spcPts val="600"/>
                        </a:spcAft>
                        <a:buFont typeface="Arial" panose="020B0604020202020204" pitchFamily="34" charset="0"/>
                        <a:buChar char="•"/>
                      </a:pPr>
                      <a:r>
                        <a:rPr lang="en-US" sz="900">
                          <a:latin typeface="+mn-lt"/>
                        </a:rPr>
                        <a:t>If Participants have completed SIT, they do not need to complete Qualification Testing </a:t>
                      </a:r>
                      <a:endParaRPr lang="en-GB" sz="900"/>
                    </a:p>
                  </a:txBody>
                  <a:tcPr marL="72000" marR="72000"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9EAFE">
                        <a:alpha val="65098"/>
                      </a:srgbClr>
                    </a:solidFill>
                  </a:tcPr>
                </a:tc>
                <a:tc>
                  <a:txBody>
                    <a:bodyPr/>
                    <a:lstStyle/>
                    <a:p>
                      <a:pPr>
                        <a:spcAft>
                          <a:spcPts val="600"/>
                        </a:spcAft>
                      </a:pPr>
                      <a:endParaRPr lang="en-GB" sz="900"/>
                    </a:p>
                  </a:txBody>
                  <a:tcPr marL="72000" marR="72000"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900">
                          <a:latin typeface="+mn-lt"/>
                        </a:rPr>
                        <a:t>The Programme is dependent on an external body (BSC PAB) to manage and report on the progress and completion of Qualification Testing</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900" b="0" i="0" u="none" strike="noStrike">
                          <a:solidFill>
                            <a:srgbClr val="000000"/>
                          </a:solidFill>
                          <a:effectLst/>
                          <a:latin typeface="+mn-lt"/>
                        </a:rPr>
                        <a:t>Quality of Programme reporting on Qualification Testing progress is dependent on information provided by the PAB</a:t>
                      </a:r>
                      <a:endParaRPr lang="en-GB" sz="900">
                        <a:latin typeface="+mn-lt"/>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900">
                          <a:latin typeface="+mn-lt"/>
                        </a:rPr>
                        <a:t>Completion of Qualification is dependent on code implementation (M8)</a:t>
                      </a:r>
                    </a:p>
                  </a:txBody>
                  <a:tcPr marL="72000" marR="72000"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9EAFE">
                        <a:alpha val="65098"/>
                      </a:srgbClr>
                    </a:solidFill>
                  </a:tcPr>
                </a:tc>
                <a:extLst>
                  <a:ext uri="{0D108BD9-81ED-4DB2-BD59-A6C34878D82A}">
                    <a16:rowId xmlns:a16="http://schemas.microsoft.com/office/drawing/2014/main" val="607062634"/>
                  </a:ext>
                </a:extLst>
              </a:tr>
            </a:tbl>
          </a:graphicData>
        </a:graphic>
      </p:graphicFrame>
      <p:sp>
        <p:nvSpPr>
          <p:cNvPr id="5" name="TextBox 4">
            <a:extLst>
              <a:ext uri="{FF2B5EF4-FFF2-40B4-BE49-F238E27FC236}">
                <a16:creationId xmlns:a16="http://schemas.microsoft.com/office/drawing/2014/main" id="{C06CD094-B8A8-64C7-C182-1143BA4C2F92}"/>
              </a:ext>
            </a:extLst>
          </p:cNvPr>
          <p:cNvSpPr txBox="1"/>
          <p:nvPr/>
        </p:nvSpPr>
        <p:spPr>
          <a:xfrm>
            <a:off x="5117976" y="25550"/>
            <a:ext cx="7057255" cy="789960"/>
          </a:xfrm>
          <a:prstGeom prst="rect">
            <a:avLst/>
          </a:prstGeom>
          <a:solidFill>
            <a:schemeClr val="bg1"/>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Aft>
                <a:spcPts val="200"/>
              </a:spcAft>
              <a:tabLst>
                <a:tab pos="2971800" algn="ctr"/>
                <a:tab pos="5943600" algn="r"/>
              </a:tabLst>
            </a:pPr>
            <a:r>
              <a:rPr lang="en-US" sz="700" b="0" i="1">
                <a:solidFill>
                  <a:srgbClr val="663300"/>
                </a:solidFill>
                <a:effectLst/>
                <a:latin typeface="Arial" panose="020B0604020202020204" pitchFamily="34" charset="0"/>
                <a:ea typeface="Arial" panose="020B0604020202020204" pitchFamily="34" charset="0"/>
                <a:cs typeface="Times New Roman" panose="02020603050405020304" pitchFamily="18" charset="0"/>
              </a:rPr>
              <a:t>This draft is a working plan based on information available to MHHSP at the time of drafting. It has not been approved by Ofgem. It is an imperative to challenge and validate all assumptions in the draft with the aim of securing the earliest possible robust implementation date.</a:t>
            </a:r>
          </a:p>
          <a:p>
            <a:pPr>
              <a:spcAft>
                <a:spcPts val="200"/>
              </a:spcAft>
              <a:tabLst>
                <a:tab pos="2971800" algn="ctr"/>
                <a:tab pos="5943600" algn="r"/>
              </a:tabLst>
            </a:pPr>
            <a:r>
              <a:rPr lang="en-US" sz="700" b="0" i="1">
                <a:solidFill>
                  <a:srgbClr val="663300"/>
                </a:solidFill>
                <a:effectLst/>
                <a:latin typeface="Arial" panose="020B0604020202020204" pitchFamily="34" charset="0"/>
                <a:ea typeface="Arial" panose="020B0604020202020204" pitchFamily="34" charset="0"/>
                <a:cs typeface="Times New Roman" panose="02020603050405020304" pitchFamily="18" charset="0"/>
              </a:rPr>
              <a:t>The plan review process is designed to arrive at a credible, robust, and achievable plan that sees MHHS implemented as early as possible and preferably no later than the date set out in the existing Transition Timetable, which all programme parties are currently required to operate in accordance with.</a:t>
            </a:r>
          </a:p>
          <a:p>
            <a:pPr>
              <a:spcAft>
                <a:spcPts val="200"/>
              </a:spcAft>
              <a:tabLst>
                <a:tab pos="2971800" algn="ctr"/>
                <a:tab pos="5943600" algn="r"/>
              </a:tabLst>
            </a:pPr>
            <a:r>
              <a:rPr lang="en-US" sz="700" b="0" i="1">
                <a:solidFill>
                  <a:srgbClr val="663300"/>
                </a:solidFill>
                <a:effectLst/>
                <a:latin typeface="Arial" panose="020B0604020202020204" pitchFamily="34" charset="0"/>
                <a:ea typeface="Arial" panose="020B0604020202020204" pitchFamily="34" charset="0"/>
                <a:cs typeface="Times New Roman" panose="02020603050405020304" pitchFamily="18" charset="0"/>
              </a:rPr>
              <a:t>The programme looks forward to working with parties to challenge and identify opportunities to shorten the overall timelines in this plan in order to secure a swift introduction of MHHS and to allow the generation of the benefits that MHHS will bring, in particular for customers and in supporting broader activity to drive towards net zero.</a:t>
            </a:r>
          </a:p>
        </p:txBody>
      </p:sp>
      <p:sp>
        <p:nvSpPr>
          <p:cNvPr id="9" name="Footer Placeholder 4">
            <a:extLst>
              <a:ext uri="{FF2B5EF4-FFF2-40B4-BE49-F238E27FC236}">
                <a16:creationId xmlns:a16="http://schemas.microsoft.com/office/drawing/2014/main" id="{5404672A-F748-C30E-58AE-75F2231BB850}"/>
              </a:ext>
            </a:extLst>
          </p:cNvPr>
          <p:cNvSpPr txBox="1">
            <a:spLocks/>
          </p:cNvSpPr>
          <p:nvPr/>
        </p:nvSpPr>
        <p:spPr>
          <a:xfrm>
            <a:off x="4038600" y="6337743"/>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1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Document Classification:     Public</a:t>
            </a:r>
            <a:endParaRPr lang="en-GB"/>
          </a:p>
        </p:txBody>
      </p:sp>
    </p:spTree>
    <p:extLst>
      <p:ext uri="{BB962C8B-B14F-4D97-AF65-F5344CB8AC3E}">
        <p14:creationId xmlns:p14="http://schemas.microsoft.com/office/powerpoint/2010/main" val="12925970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7AB00972-9B6D-0110-0596-6A00C17CEAE0}"/>
              </a:ext>
            </a:extLst>
          </p:cNvPr>
          <p:cNvSpPr txBox="1"/>
          <p:nvPr/>
        </p:nvSpPr>
        <p:spPr>
          <a:xfrm rot="18936299">
            <a:off x="2520732" y="3048025"/>
            <a:ext cx="6749043" cy="1107996"/>
          </a:xfrm>
          <a:prstGeom prst="rect">
            <a:avLst/>
          </a:prstGeom>
          <a:noFill/>
        </p:spPr>
        <p:txBody>
          <a:bodyPr wrap="square" rtlCol="0">
            <a:spAutoFit/>
          </a:bodyPr>
          <a:lstStyle/>
          <a:p>
            <a:pPr algn="ctr"/>
            <a:r>
              <a:rPr lang="en-US" sz="6600">
                <a:solidFill>
                  <a:srgbClr val="FFC000"/>
                </a:solidFill>
              </a:rPr>
              <a:t>Working Draft</a:t>
            </a:r>
            <a:endParaRPr lang="en-GB" sz="6600">
              <a:solidFill>
                <a:srgbClr val="FFC000"/>
              </a:solidFill>
            </a:endParaRPr>
          </a:p>
        </p:txBody>
      </p:sp>
      <p:sp>
        <p:nvSpPr>
          <p:cNvPr id="2" name="Title 1">
            <a:extLst>
              <a:ext uri="{FF2B5EF4-FFF2-40B4-BE49-F238E27FC236}">
                <a16:creationId xmlns:a16="http://schemas.microsoft.com/office/drawing/2014/main" id="{D8D6176F-5838-9797-F074-027E21A878E7}"/>
              </a:ext>
            </a:extLst>
          </p:cNvPr>
          <p:cNvSpPr>
            <a:spLocks noGrp="1"/>
          </p:cNvSpPr>
          <p:nvPr>
            <p:ph type="title"/>
          </p:nvPr>
        </p:nvSpPr>
        <p:spPr/>
        <p:txBody>
          <a:bodyPr/>
          <a:lstStyle/>
          <a:p>
            <a:r>
              <a:rPr lang="en-US" b="1"/>
              <a:t>PoaP – Migration Phase</a:t>
            </a:r>
            <a:endParaRPr lang="en-GB" b="1"/>
          </a:p>
        </p:txBody>
      </p:sp>
      <p:sp>
        <p:nvSpPr>
          <p:cNvPr id="4" name="Slide Number Placeholder 3">
            <a:extLst>
              <a:ext uri="{FF2B5EF4-FFF2-40B4-BE49-F238E27FC236}">
                <a16:creationId xmlns:a16="http://schemas.microsoft.com/office/drawing/2014/main" id="{01FEBF06-32E7-B4EF-661C-8C7DED206EF5}"/>
              </a:ext>
            </a:extLst>
          </p:cNvPr>
          <p:cNvSpPr>
            <a:spLocks noGrp="1"/>
          </p:cNvSpPr>
          <p:nvPr>
            <p:ph type="sldNum" sz="quarter" idx="12"/>
          </p:nvPr>
        </p:nvSpPr>
        <p:spPr/>
        <p:txBody>
          <a:bodyPr/>
          <a:lstStyle/>
          <a:p>
            <a:fld id="{223C8A1D-C690-374A-BBAF-BE150B79E8D3}" type="slidenum">
              <a:rPr lang="en-GB" smtClean="0"/>
              <a:t>25</a:t>
            </a:fld>
            <a:endParaRPr lang="en-GB"/>
          </a:p>
        </p:txBody>
      </p:sp>
      <p:graphicFrame>
        <p:nvGraphicFramePr>
          <p:cNvPr id="6" name="Table 6">
            <a:extLst>
              <a:ext uri="{FF2B5EF4-FFF2-40B4-BE49-F238E27FC236}">
                <a16:creationId xmlns:a16="http://schemas.microsoft.com/office/drawing/2014/main" id="{7A7EF706-141B-54CB-AC2F-FDA2E6BEA447}"/>
              </a:ext>
            </a:extLst>
          </p:cNvPr>
          <p:cNvGraphicFramePr>
            <a:graphicFrameLocks noGrp="1"/>
          </p:cNvGraphicFramePr>
          <p:nvPr/>
        </p:nvGraphicFramePr>
        <p:xfrm>
          <a:off x="309795" y="812876"/>
          <a:ext cx="11510731" cy="3276794"/>
        </p:xfrm>
        <a:graphic>
          <a:graphicData uri="http://schemas.openxmlformats.org/drawingml/2006/table">
            <a:tbl>
              <a:tblPr bandRow="1">
                <a:tableStyleId>{5C22544A-7EE6-4342-B048-85BDC9FD1C3A}</a:tableStyleId>
              </a:tblPr>
              <a:tblGrid>
                <a:gridCol w="2406109">
                  <a:extLst>
                    <a:ext uri="{9D8B030D-6E8A-4147-A177-3AD203B41FA5}">
                      <a16:colId xmlns:a16="http://schemas.microsoft.com/office/drawing/2014/main" val="634506576"/>
                    </a:ext>
                  </a:extLst>
                </a:gridCol>
                <a:gridCol w="750627">
                  <a:extLst>
                    <a:ext uri="{9D8B030D-6E8A-4147-A177-3AD203B41FA5}">
                      <a16:colId xmlns:a16="http://schemas.microsoft.com/office/drawing/2014/main" val="981122168"/>
                    </a:ext>
                  </a:extLst>
                </a:gridCol>
                <a:gridCol w="764275">
                  <a:extLst>
                    <a:ext uri="{9D8B030D-6E8A-4147-A177-3AD203B41FA5}">
                      <a16:colId xmlns:a16="http://schemas.microsoft.com/office/drawing/2014/main" val="4119738054"/>
                    </a:ext>
                  </a:extLst>
                </a:gridCol>
                <a:gridCol w="705134">
                  <a:extLst>
                    <a:ext uri="{9D8B030D-6E8A-4147-A177-3AD203B41FA5}">
                      <a16:colId xmlns:a16="http://schemas.microsoft.com/office/drawing/2014/main" val="1753269881"/>
                    </a:ext>
                  </a:extLst>
                </a:gridCol>
                <a:gridCol w="382477">
                  <a:extLst>
                    <a:ext uri="{9D8B030D-6E8A-4147-A177-3AD203B41FA5}">
                      <a16:colId xmlns:a16="http://schemas.microsoft.com/office/drawing/2014/main" val="1596496768"/>
                    </a:ext>
                  </a:extLst>
                </a:gridCol>
                <a:gridCol w="382477">
                  <a:extLst>
                    <a:ext uri="{9D8B030D-6E8A-4147-A177-3AD203B41FA5}">
                      <a16:colId xmlns:a16="http://schemas.microsoft.com/office/drawing/2014/main" val="998560668"/>
                    </a:ext>
                  </a:extLst>
                </a:gridCol>
                <a:gridCol w="382477">
                  <a:extLst>
                    <a:ext uri="{9D8B030D-6E8A-4147-A177-3AD203B41FA5}">
                      <a16:colId xmlns:a16="http://schemas.microsoft.com/office/drawing/2014/main" val="1495990212"/>
                    </a:ext>
                  </a:extLst>
                </a:gridCol>
                <a:gridCol w="382477">
                  <a:extLst>
                    <a:ext uri="{9D8B030D-6E8A-4147-A177-3AD203B41FA5}">
                      <a16:colId xmlns:a16="http://schemas.microsoft.com/office/drawing/2014/main" val="618395041"/>
                    </a:ext>
                  </a:extLst>
                </a:gridCol>
                <a:gridCol w="382477">
                  <a:extLst>
                    <a:ext uri="{9D8B030D-6E8A-4147-A177-3AD203B41FA5}">
                      <a16:colId xmlns:a16="http://schemas.microsoft.com/office/drawing/2014/main" val="2327859607"/>
                    </a:ext>
                  </a:extLst>
                </a:gridCol>
                <a:gridCol w="382477">
                  <a:extLst>
                    <a:ext uri="{9D8B030D-6E8A-4147-A177-3AD203B41FA5}">
                      <a16:colId xmlns:a16="http://schemas.microsoft.com/office/drawing/2014/main" val="3158016295"/>
                    </a:ext>
                  </a:extLst>
                </a:gridCol>
                <a:gridCol w="382477">
                  <a:extLst>
                    <a:ext uri="{9D8B030D-6E8A-4147-A177-3AD203B41FA5}">
                      <a16:colId xmlns:a16="http://schemas.microsoft.com/office/drawing/2014/main" val="3653997535"/>
                    </a:ext>
                  </a:extLst>
                </a:gridCol>
                <a:gridCol w="382477">
                  <a:extLst>
                    <a:ext uri="{9D8B030D-6E8A-4147-A177-3AD203B41FA5}">
                      <a16:colId xmlns:a16="http://schemas.microsoft.com/office/drawing/2014/main" val="1218387786"/>
                    </a:ext>
                  </a:extLst>
                </a:gridCol>
                <a:gridCol w="382477">
                  <a:extLst>
                    <a:ext uri="{9D8B030D-6E8A-4147-A177-3AD203B41FA5}">
                      <a16:colId xmlns:a16="http://schemas.microsoft.com/office/drawing/2014/main" val="1016007827"/>
                    </a:ext>
                  </a:extLst>
                </a:gridCol>
                <a:gridCol w="382477">
                  <a:extLst>
                    <a:ext uri="{9D8B030D-6E8A-4147-A177-3AD203B41FA5}">
                      <a16:colId xmlns:a16="http://schemas.microsoft.com/office/drawing/2014/main" val="919723340"/>
                    </a:ext>
                  </a:extLst>
                </a:gridCol>
                <a:gridCol w="382477">
                  <a:extLst>
                    <a:ext uri="{9D8B030D-6E8A-4147-A177-3AD203B41FA5}">
                      <a16:colId xmlns:a16="http://schemas.microsoft.com/office/drawing/2014/main" val="4159582197"/>
                    </a:ext>
                  </a:extLst>
                </a:gridCol>
                <a:gridCol w="382477">
                  <a:extLst>
                    <a:ext uri="{9D8B030D-6E8A-4147-A177-3AD203B41FA5}">
                      <a16:colId xmlns:a16="http://schemas.microsoft.com/office/drawing/2014/main" val="3144280433"/>
                    </a:ext>
                  </a:extLst>
                </a:gridCol>
                <a:gridCol w="382477">
                  <a:extLst>
                    <a:ext uri="{9D8B030D-6E8A-4147-A177-3AD203B41FA5}">
                      <a16:colId xmlns:a16="http://schemas.microsoft.com/office/drawing/2014/main" val="4127676977"/>
                    </a:ext>
                  </a:extLst>
                </a:gridCol>
                <a:gridCol w="382477">
                  <a:extLst>
                    <a:ext uri="{9D8B030D-6E8A-4147-A177-3AD203B41FA5}">
                      <a16:colId xmlns:a16="http://schemas.microsoft.com/office/drawing/2014/main" val="932082927"/>
                    </a:ext>
                  </a:extLst>
                </a:gridCol>
                <a:gridCol w="382477">
                  <a:extLst>
                    <a:ext uri="{9D8B030D-6E8A-4147-A177-3AD203B41FA5}">
                      <a16:colId xmlns:a16="http://schemas.microsoft.com/office/drawing/2014/main" val="4196150278"/>
                    </a:ext>
                  </a:extLst>
                </a:gridCol>
                <a:gridCol w="382477">
                  <a:extLst>
                    <a:ext uri="{9D8B030D-6E8A-4147-A177-3AD203B41FA5}">
                      <a16:colId xmlns:a16="http://schemas.microsoft.com/office/drawing/2014/main" val="852120552"/>
                    </a:ext>
                  </a:extLst>
                </a:gridCol>
                <a:gridCol w="382477">
                  <a:extLst>
                    <a:ext uri="{9D8B030D-6E8A-4147-A177-3AD203B41FA5}">
                      <a16:colId xmlns:a16="http://schemas.microsoft.com/office/drawing/2014/main" val="2959310453"/>
                    </a:ext>
                  </a:extLst>
                </a:gridCol>
                <a:gridCol w="382477">
                  <a:extLst>
                    <a:ext uri="{9D8B030D-6E8A-4147-A177-3AD203B41FA5}">
                      <a16:colId xmlns:a16="http://schemas.microsoft.com/office/drawing/2014/main" val="1373079498"/>
                    </a:ext>
                  </a:extLst>
                </a:gridCol>
              </a:tblGrid>
              <a:tr h="347184">
                <a:tc>
                  <a:txBody>
                    <a:bodyPr/>
                    <a:lstStyle/>
                    <a:p>
                      <a:r>
                        <a:rPr lang="en-US" sz="700" b="1">
                          <a:solidFill>
                            <a:schemeClr val="bg1"/>
                          </a:solidFill>
                        </a:rPr>
                        <a:t>Task</a:t>
                      </a:r>
                      <a:endParaRPr lang="en-GB" sz="700" b="1">
                        <a:solidFill>
                          <a:schemeClr val="bg1"/>
                        </a:solidFill>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a:txBody>
                    <a:bodyPr/>
                    <a:lstStyle/>
                    <a:p>
                      <a:pPr algn="ctr"/>
                      <a:r>
                        <a:rPr lang="en-US" sz="700" b="1">
                          <a:solidFill>
                            <a:schemeClr val="bg1"/>
                          </a:solidFill>
                        </a:rPr>
                        <a:t>Start relative to M5 (months after M5)</a:t>
                      </a:r>
                      <a:endParaRPr lang="en-GB" sz="700" b="1">
                        <a:solidFill>
                          <a:schemeClr val="bg1"/>
                        </a:solidFill>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1">
                          <a:solidFill>
                            <a:schemeClr val="bg1"/>
                          </a:solidFill>
                        </a:rPr>
                        <a:t>Finish relative to M5 (months after M5)</a:t>
                      </a:r>
                      <a:endParaRPr lang="en-GB" sz="700" b="1">
                        <a:solidFill>
                          <a:schemeClr val="bg1"/>
                        </a:solidFill>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a:txBody>
                    <a:bodyPr/>
                    <a:lstStyle/>
                    <a:p>
                      <a:pPr algn="ctr"/>
                      <a:r>
                        <a:rPr lang="en-US" sz="700" b="1">
                          <a:solidFill>
                            <a:schemeClr val="bg1"/>
                          </a:solidFill>
                        </a:rPr>
                        <a:t>Duration (months)</a:t>
                      </a:r>
                      <a:endParaRPr lang="en-GB" sz="700" b="1">
                        <a:solidFill>
                          <a:schemeClr val="bg1"/>
                        </a:solidFill>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gridSpan="18">
                  <a:txBody>
                    <a:bodyPr/>
                    <a:lstStyle/>
                    <a:p>
                      <a:endParaRPr lang="en-GB" sz="700">
                        <a:solidFill>
                          <a:schemeClr val="bg1"/>
                        </a:solidFill>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lnL w="6350" cap="flat" cmpd="sng" algn="ctr">
                      <a:solidFill>
                        <a:schemeClr val="bg1"/>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516889045"/>
                  </a:ext>
                </a:extLst>
              </a:tr>
              <a:tr h="2551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a:latin typeface="Swis721 BT" panose="020B0504020202020204" pitchFamily="34" charset="0"/>
                        </a:rPr>
                        <a:t>.Qualification Part 1 Test Execution (Market Interfaces &amp; Services) (likely to be tranched) </a:t>
                      </a: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algn="ctr"/>
                      <a:r>
                        <a:rPr lang="en-GB" sz="600">
                          <a:latin typeface="Swis721 BT" panose="020B0504020202020204" pitchFamily="34" charset="0"/>
                        </a:rPr>
                        <a:t>41.0</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42.9</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1.9</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tx1"/>
                      </a:solidFill>
                      <a:prstDash val="lg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tx1"/>
                      </a:solidFill>
                      <a:prstDash val="lgDash"/>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19050" cap="flat" cmpd="sng" algn="ctr">
                      <a:solidFill>
                        <a:srgbClr val="00B050"/>
                      </a:solidFill>
                      <a:prstDash val="solid"/>
                      <a:round/>
                      <a:headEnd type="none" w="med" len="med"/>
                      <a:tailEnd type="none" w="med" len="med"/>
                    </a:lnR>
                    <a:lnT w="635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B9C0FE">
                        <a:alpha val="65098"/>
                      </a:srgbClr>
                    </a:solidFill>
                  </a:tcPr>
                </a:tc>
                <a:tc>
                  <a:txBody>
                    <a:bodyPr/>
                    <a:lstStyle/>
                    <a:p>
                      <a:pPr marL="0" algn="l" defTabSz="914400" rtl="0" eaLnBrk="1" latinLnBrk="0" hangingPunct="1"/>
                      <a:r>
                        <a:rPr lang="en-GB" sz="700" kern="1200">
                          <a:solidFill>
                            <a:schemeClr val="dk1"/>
                          </a:solidFill>
                          <a:latin typeface="Swis721 BT" panose="020B0504020202020204" pitchFamily="34" charset="0"/>
                          <a:ea typeface="+mn-ea"/>
                          <a:cs typeface="+mn-cs"/>
                        </a:rPr>
                        <a:t>PPs</a:t>
                      </a:r>
                    </a:p>
                  </a:txBody>
                  <a:tcPr marL="36000" marR="36000" marT="18000" marB="18000" anchor="ctr">
                    <a:lnL w="19050"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extLst>
                  <a:ext uri="{0D108BD9-81ED-4DB2-BD59-A6C34878D82A}">
                    <a16:rowId xmlns:a16="http://schemas.microsoft.com/office/drawing/2014/main" val="1728214127"/>
                  </a:ext>
                </a:extLst>
              </a:tr>
              <a:tr h="1721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a:latin typeface="Swis721 BT" panose="020B0504020202020204" pitchFamily="34" charset="0"/>
                        </a:rPr>
                        <a:t>.Qualification Part 2 (Supplier Back-End Systems &amp; Processes ) </a:t>
                      </a: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algn="ctr"/>
                      <a:r>
                        <a:rPr lang="en-GB" sz="600">
                          <a:latin typeface="Swis721 BT" panose="020B0504020202020204" pitchFamily="34" charset="0"/>
                        </a:rPr>
                        <a:t>41.0</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42.9</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1.9</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tx1"/>
                      </a:solidFill>
                      <a:prstDash val="lg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tx1"/>
                      </a:solidFill>
                      <a:prstDash val="lgDash"/>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28575" cap="flat" cmpd="sng" algn="ctr">
                      <a:no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algn="l" defTabSz="914400" rtl="0" eaLnBrk="1" latinLnBrk="0" hangingPunct="1"/>
                      <a:r>
                        <a:rPr lang="en-GB" sz="700" kern="1200">
                          <a:solidFill>
                            <a:schemeClr val="dk1"/>
                          </a:solidFill>
                          <a:latin typeface="Swis721 BT" panose="020B0504020202020204" pitchFamily="34" charset="0"/>
                          <a:ea typeface="+mn-ea"/>
                          <a:cs typeface="+mn-cs"/>
                        </a:rPr>
                        <a:t>PPs</a:t>
                      </a:r>
                    </a:p>
                  </a:txBody>
                  <a:tcPr marL="36000" marR="36000" marT="18000" marB="18000" anchor="ctr">
                    <a:lnL w="28575"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extLst>
                  <a:ext uri="{0D108BD9-81ED-4DB2-BD59-A6C34878D82A}">
                    <a16:rowId xmlns:a16="http://schemas.microsoft.com/office/drawing/2014/main" val="2851685552"/>
                  </a:ext>
                </a:extLst>
              </a:tr>
              <a:tr h="1721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a:latin typeface="Swis721 BT" panose="020B0504020202020204" pitchFamily="34" charset="0"/>
                        </a:rPr>
                        <a:t>.PPs E2E Sandbox Testing Execution </a:t>
                      </a: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algn="ctr"/>
                      <a:r>
                        <a:rPr lang="en-GB" sz="600">
                          <a:latin typeface="Swis721 BT" panose="020B0504020202020204" pitchFamily="34" charset="0"/>
                        </a:rPr>
                        <a:t>41.0</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42.9</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1.9</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tx1"/>
                      </a:solidFill>
                      <a:prstDash val="lg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tx1"/>
                      </a:solidFill>
                      <a:prstDash val="lgDash"/>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28575" cap="flat" cmpd="sng" algn="ctr">
                      <a:noFill/>
                      <a:prstDash val="solid"/>
                      <a:round/>
                      <a:headEnd type="none" w="med" len="med"/>
                      <a:tailEnd type="none" w="med" len="med"/>
                    </a:lnL>
                    <a:lnR w="28575" cap="flat" cmpd="sng" algn="ctr">
                      <a:solidFill>
                        <a:srgbClr val="00B05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algn="l" defTabSz="914400" rtl="0" eaLnBrk="1" latinLnBrk="0" hangingPunct="1"/>
                      <a:r>
                        <a:rPr lang="en-GB" sz="700" kern="1200">
                          <a:solidFill>
                            <a:schemeClr val="dk1"/>
                          </a:solidFill>
                          <a:latin typeface="Swis721 BT" panose="020B0504020202020204" pitchFamily="34" charset="0"/>
                          <a:ea typeface="+mn-ea"/>
                          <a:cs typeface="+mn-cs"/>
                        </a:rPr>
                        <a:t>PPs</a:t>
                      </a:r>
                    </a:p>
                  </a:txBody>
                  <a:tcPr marL="36000" marR="36000" marT="18000" marB="18000">
                    <a:lnL w="28575"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extLst>
                  <a:ext uri="{0D108BD9-81ED-4DB2-BD59-A6C34878D82A}">
                    <a16:rowId xmlns:a16="http://schemas.microsoft.com/office/drawing/2014/main" val="4168757880"/>
                  </a:ext>
                </a:extLst>
              </a:tr>
              <a:tr h="1721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a:latin typeface="Swis721 BT" panose="020B0504020202020204" pitchFamily="34" charset="0"/>
                        </a:rPr>
                        <a:t>.Smart/Non-Smart Prepare for Cutover to Live </a:t>
                      </a: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algn="ctr"/>
                      <a:r>
                        <a:rPr lang="en-GB" sz="600">
                          <a:latin typeface="Swis721 BT" panose="020B0504020202020204" pitchFamily="34" charset="0"/>
                        </a:rPr>
                        <a:t>41.0</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42.9</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1.9</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tx1"/>
                      </a:solidFill>
                      <a:prstDash val="lg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tx1"/>
                      </a:solidFill>
                      <a:prstDash val="lgDash"/>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28575" cap="flat" cmpd="sng" algn="ctr">
                      <a:noFill/>
                      <a:prstDash val="solid"/>
                      <a:round/>
                      <a:headEnd type="none" w="med" len="med"/>
                      <a:tailEnd type="none" w="med" len="med"/>
                    </a:lnL>
                    <a:lnR w="28575" cap="flat" cmpd="sng" algn="ctr">
                      <a:solidFill>
                        <a:srgbClr val="00B05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algn="l" defTabSz="914400" rtl="0" eaLnBrk="1" latinLnBrk="0" hangingPunct="1"/>
                      <a:r>
                        <a:rPr lang="en-GB" sz="700" kern="1200">
                          <a:solidFill>
                            <a:schemeClr val="dk1"/>
                          </a:solidFill>
                          <a:latin typeface="Swis721 BT" panose="020B0504020202020204" pitchFamily="34" charset="0"/>
                          <a:ea typeface="+mn-ea"/>
                          <a:cs typeface="+mn-cs"/>
                        </a:rPr>
                        <a:t>PPs</a:t>
                      </a:r>
                    </a:p>
                  </a:txBody>
                  <a:tcPr marL="36000" marR="36000" marT="18000" marB="18000">
                    <a:lnL w="28575"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4706"/>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extLst>
                  <a:ext uri="{0D108BD9-81ED-4DB2-BD59-A6C34878D82A}">
                    <a16:rowId xmlns:a16="http://schemas.microsoft.com/office/drawing/2014/main" val="4080124870"/>
                  </a:ext>
                </a:extLst>
              </a:tr>
              <a:tr h="172177">
                <a:tc>
                  <a:txBody>
                    <a:bodyPr/>
                    <a:lstStyle/>
                    <a:p>
                      <a:r>
                        <a:rPr lang="en-GB" sz="600">
                          <a:latin typeface="Swis721 BT" panose="020B0504020202020204" pitchFamily="34" charset="0"/>
                        </a:rPr>
                        <a:t>.Migration of Advanced Segment </a:t>
                      </a: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algn="ctr"/>
                      <a:r>
                        <a:rPr lang="en-GB" sz="600">
                          <a:latin typeface="Swis721 BT" panose="020B0504020202020204" pitchFamily="34" charset="0"/>
                        </a:rPr>
                        <a:t>41.0</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54.1</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13.1</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tx1"/>
                      </a:solidFill>
                      <a:prstDash val="lg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tx1"/>
                      </a:solidFill>
                      <a:prstDash val="lgDash"/>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28575" cap="flat" cmpd="sng" algn="ctr">
                      <a:noFill/>
                      <a:prstDash val="solid"/>
                      <a:round/>
                      <a:headEnd type="none" w="med" len="med"/>
                      <a:tailEnd type="none" w="med" len="med"/>
                    </a:lnL>
                    <a:lnR w="28575" cap="flat" cmpd="sng" algn="ctr">
                      <a:solidFill>
                        <a:srgbClr val="00B05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28575"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algn="l" defTabSz="914400" rtl="0" eaLnBrk="1" latinLnBrk="0" hangingPunct="1"/>
                      <a:r>
                        <a:rPr lang="en-GB" sz="700" kern="1200">
                          <a:solidFill>
                            <a:schemeClr val="dk1"/>
                          </a:solidFill>
                          <a:latin typeface="Swis721 BT" panose="020B0504020202020204" pitchFamily="34" charset="0"/>
                          <a:ea typeface="+mn-ea"/>
                          <a:cs typeface="+mn-cs"/>
                        </a:rPr>
                        <a:t>SI Test</a:t>
                      </a: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extLst>
                  <a:ext uri="{0D108BD9-81ED-4DB2-BD59-A6C34878D82A}">
                    <a16:rowId xmlns:a16="http://schemas.microsoft.com/office/drawing/2014/main" val="4022418390"/>
                  </a:ext>
                </a:extLst>
              </a:tr>
              <a:tr h="1721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a:latin typeface="Swis721 BT" panose="020B0504020202020204" pitchFamily="34" charset="0"/>
                        </a:rPr>
                        <a:t>.Migration of Unmetered Segment </a:t>
                      </a: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algn="ctr"/>
                      <a:r>
                        <a:rPr lang="en-GB" sz="600">
                          <a:latin typeface="Swis721 BT" panose="020B0504020202020204" pitchFamily="34" charset="0"/>
                        </a:rPr>
                        <a:t>41.0</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54.1</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13.1</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tx1"/>
                      </a:solidFill>
                      <a:prstDash val="lg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tx1"/>
                      </a:solidFill>
                      <a:prstDash val="lgDash"/>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28575" cap="flat" cmpd="sng" algn="ctr">
                      <a:noFill/>
                      <a:prstDash val="solid"/>
                      <a:round/>
                      <a:headEnd type="none" w="med" len="med"/>
                      <a:tailEnd type="none" w="med" len="med"/>
                    </a:lnL>
                    <a:lnR w="28575" cap="flat" cmpd="sng" algn="ctr">
                      <a:solidFill>
                        <a:srgbClr val="00B05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28575"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B9C0FE">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B9C0FE">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B9C0FE">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B9C0FE">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B9C0FE">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B9C0FE">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B9C0FE">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B9C0FE">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B9C0FE">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rgbClr val="B9C0FE">
                        <a:alpha val="65098"/>
                      </a:srgbClr>
                    </a:solidFill>
                  </a:tcPr>
                </a:tc>
                <a:tc>
                  <a:txBody>
                    <a:bodyPr/>
                    <a:lstStyle/>
                    <a:p>
                      <a:pPr marL="0" algn="l" defTabSz="914400" rtl="0" eaLnBrk="1" latinLnBrk="0" hangingPunct="1"/>
                      <a:r>
                        <a:rPr lang="en-GB" sz="700" kern="1200">
                          <a:solidFill>
                            <a:schemeClr val="dk1"/>
                          </a:solidFill>
                          <a:latin typeface="Swis721 BT" panose="020B0504020202020204" pitchFamily="34" charset="0"/>
                          <a:ea typeface="+mn-ea"/>
                          <a:cs typeface="+mn-cs"/>
                        </a:rPr>
                        <a:t>SI Test </a:t>
                      </a: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extLst>
                  <a:ext uri="{0D108BD9-81ED-4DB2-BD59-A6C34878D82A}">
                    <a16:rowId xmlns:a16="http://schemas.microsoft.com/office/drawing/2014/main" val="3631424158"/>
                  </a:ext>
                </a:extLst>
              </a:tr>
              <a:tr h="1721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a:latin typeface="Swis721 BT" panose="020B0504020202020204" pitchFamily="34" charset="0"/>
                        </a:rPr>
                        <a:t>.Migration of Smart Segment </a:t>
                      </a: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algn="ctr"/>
                      <a:r>
                        <a:rPr lang="en-GB" sz="600">
                          <a:latin typeface="Swis721 BT" panose="020B0504020202020204" pitchFamily="34" charset="0"/>
                        </a:rPr>
                        <a:t>43.0</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54.1</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11.1</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tx1"/>
                      </a:solidFill>
                      <a:prstDash val="lg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tx1"/>
                      </a:solidFill>
                      <a:prstDash val="lgDash"/>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28575" cap="flat" cmpd="sng" algn="ctr">
                      <a:noFill/>
                      <a:prstDash val="solid"/>
                      <a:round/>
                      <a:headEnd type="none" w="med" len="med"/>
                      <a:tailEnd type="none" w="med" len="med"/>
                    </a:lnL>
                    <a:lnR w="28575" cap="flat" cmpd="sng" algn="ctr">
                      <a:solidFill>
                        <a:srgbClr val="00B05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28575"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28575" cap="flat" cmpd="sng" algn="ctr">
                      <a:solidFill>
                        <a:srgbClr val="00B05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28575" cap="flat" cmpd="sng" algn="ctr">
                      <a:solidFill>
                        <a:srgbClr val="00B05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28575" cap="flat" cmpd="sng" algn="ctr">
                      <a:solidFill>
                        <a:srgbClr val="00B05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28575" cap="flat" cmpd="sng" algn="ctr">
                      <a:solidFill>
                        <a:srgbClr val="00B05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28575" cap="flat" cmpd="sng" algn="ctr">
                      <a:solidFill>
                        <a:srgbClr val="00B05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28575" cap="flat" cmpd="sng" algn="ctr">
                      <a:solidFill>
                        <a:srgbClr val="00B05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28575" cap="flat" cmpd="sng" algn="ctr">
                      <a:solidFill>
                        <a:srgbClr val="00B05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28575" cap="flat" cmpd="sng" algn="ctr">
                      <a:solidFill>
                        <a:srgbClr val="00B05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28575" cap="flat" cmpd="sng" algn="ctr">
                      <a:solidFill>
                        <a:srgbClr val="00B05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algn="l" defTabSz="914400" rtl="0" eaLnBrk="1" latinLnBrk="0" hangingPunct="1"/>
                      <a:r>
                        <a:rPr lang="en-GB" sz="700" kern="1200">
                          <a:solidFill>
                            <a:schemeClr val="dk1"/>
                          </a:solidFill>
                          <a:latin typeface="Swis721 BT" panose="020B0504020202020204" pitchFamily="34" charset="0"/>
                          <a:ea typeface="+mn-ea"/>
                          <a:cs typeface="+mn-cs"/>
                        </a:rPr>
                        <a:t>SI Test </a:t>
                      </a:r>
                    </a:p>
                  </a:txBody>
                  <a:tcPr marL="36000" marR="36000" marT="18000" marB="18000">
                    <a:lnL w="28575"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extLst>
                  <a:ext uri="{0D108BD9-81ED-4DB2-BD59-A6C34878D82A}">
                    <a16:rowId xmlns:a16="http://schemas.microsoft.com/office/drawing/2014/main" val="3248454841"/>
                  </a:ext>
                </a:extLst>
              </a:tr>
              <a:tr h="1721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a:latin typeface="Swis721 BT" panose="020B0504020202020204" pitchFamily="34" charset="0"/>
                        </a:rPr>
                        <a:t>.Migration Management </a:t>
                      </a: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algn="ctr"/>
                      <a:r>
                        <a:rPr lang="en-GB" sz="600">
                          <a:latin typeface="Swis721 BT" panose="020B0504020202020204" pitchFamily="34" charset="0"/>
                        </a:rPr>
                        <a:t>41.0</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54.1</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13.1</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tx1"/>
                      </a:solidFill>
                      <a:prstDash val="lg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tx1"/>
                      </a:solidFill>
                      <a:prstDash val="lgDash"/>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28575" cap="flat" cmpd="sng" algn="ctr">
                      <a:noFill/>
                      <a:prstDash val="solid"/>
                      <a:round/>
                      <a:headEnd type="none" w="med" len="med"/>
                      <a:tailEnd type="none" w="med" len="med"/>
                    </a:lnL>
                    <a:lnR w="28575" cap="flat" cmpd="sng" algn="ctr">
                      <a:solidFill>
                        <a:srgbClr val="00B05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28575"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28575" cap="flat" cmpd="sng" algn="ctr">
                      <a:solidFill>
                        <a:srgbClr val="00B05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algn="l" defTabSz="914400" rtl="0" eaLnBrk="1" latinLnBrk="0" hangingPunct="1"/>
                      <a:r>
                        <a:rPr lang="en-GB" sz="700" kern="1200">
                          <a:solidFill>
                            <a:schemeClr val="dk1"/>
                          </a:solidFill>
                          <a:latin typeface="Swis721 BT" panose="020B0504020202020204" pitchFamily="34" charset="0"/>
                          <a:ea typeface="+mn-ea"/>
                          <a:cs typeface="+mn-cs"/>
                        </a:rPr>
                        <a:t>SI Test</a:t>
                      </a:r>
                    </a:p>
                  </a:txBody>
                  <a:tcPr marL="36000" marR="36000" marT="18000" marB="18000">
                    <a:lnL w="28575"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extLst>
                  <a:ext uri="{0D108BD9-81ED-4DB2-BD59-A6C34878D82A}">
                    <a16:rowId xmlns:a16="http://schemas.microsoft.com/office/drawing/2014/main" val="1365215102"/>
                  </a:ext>
                </a:extLst>
              </a:tr>
              <a:tr h="172177">
                <a:tc>
                  <a:txBody>
                    <a:bodyPr/>
                    <a:lstStyle/>
                    <a:p>
                      <a:r>
                        <a:rPr lang="en-GB" sz="600">
                          <a:latin typeface="Swis721 BT" panose="020B0504020202020204" pitchFamily="34" charset="0"/>
                        </a:rPr>
                        <a:t>.Business Case Update </a:t>
                      </a: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algn="ctr"/>
                      <a:r>
                        <a:rPr lang="en-GB" sz="600">
                          <a:latin typeface="Swis721 BT" panose="020B0504020202020204" pitchFamily="34" charset="0"/>
                        </a:rPr>
                        <a:t>41.0</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54.1</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13.1</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tx1"/>
                      </a:solidFill>
                      <a:prstDash val="lg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tx1"/>
                      </a:solidFill>
                      <a:prstDash val="lgDash"/>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28575" cap="flat" cmpd="sng" algn="ctr">
                      <a:noFill/>
                      <a:prstDash val="solid"/>
                      <a:round/>
                      <a:headEnd type="none" w="med" len="med"/>
                      <a:tailEnd type="none" w="med" len="med"/>
                    </a:lnL>
                    <a:lnR w="28575" cap="flat" cmpd="sng" algn="ctr">
                      <a:solidFill>
                        <a:srgbClr val="00B05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28575"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28575" cap="flat" cmpd="sng" algn="ctr">
                      <a:solidFill>
                        <a:srgbClr val="00B05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algn="l" defTabSz="914400" rtl="0" eaLnBrk="1" latinLnBrk="0" hangingPunct="1"/>
                      <a:r>
                        <a:rPr lang="en-GB" sz="700" kern="1200">
                          <a:solidFill>
                            <a:schemeClr val="dk1"/>
                          </a:solidFill>
                          <a:latin typeface="Swis721 BT" panose="020B0504020202020204" pitchFamily="34" charset="0"/>
                          <a:ea typeface="+mn-ea"/>
                          <a:cs typeface="+mn-cs"/>
                        </a:rPr>
                        <a:t>PMO</a:t>
                      </a:r>
                    </a:p>
                  </a:txBody>
                  <a:tcPr marL="36000" marR="36000" marT="18000" marB="18000">
                    <a:lnL w="28575"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extLst>
                  <a:ext uri="{0D108BD9-81ED-4DB2-BD59-A6C34878D82A}">
                    <a16:rowId xmlns:a16="http://schemas.microsoft.com/office/drawing/2014/main" val="1806695492"/>
                  </a:ext>
                </a:extLst>
              </a:tr>
              <a:tr h="172177">
                <a:tc>
                  <a:txBody>
                    <a:bodyPr/>
                    <a:lstStyle/>
                    <a:p>
                      <a:r>
                        <a:rPr lang="en-GB" sz="600">
                          <a:latin typeface="Swis721 BT" panose="020B0504020202020204" pitchFamily="34" charset="0"/>
                        </a:rPr>
                        <a:t>.Supplier Business Readiness Period – Support </a:t>
                      </a: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algn="ctr"/>
                      <a:r>
                        <a:rPr lang="en-GB" sz="600">
                          <a:latin typeface="Swis721 BT" panose="020B0504020202020204" pitchFamily="34" charset="0"/>
                        </a:rPr>
                        <a:t>41.0</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54.1</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13.1</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tx1"/>
                      </a:solidFill>
                      <a:prstDash val="lg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tx1"/>
                      </a:solidFill>
                      <a:prstDash val="lgDash"/>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28575" cap="flat" cmpd="sng" algn="ctr">
                      <a:noFill/>
                      <a:prstDash val="solid"/>
                      <a:round/>
                      <a:headEnd type="none" w="med" len="med"/>
                      <a:tailEnd type="none" w="med" len="med"/>
                    </a:lnL>
                    <a:lnR w="28575" cap="flat" cmpd="sng" algn="ctr">
                      <a:solidFill>
                        <a:srgbClr val="00B050"/>
                      </a:solidFill>
                      <a:prstDash val="solid"/>
                      <a:round/>
                      <a:headEnd type="none" w="med" len="med"/>
                      <a:tailEnd type="none" w="med" len="med"/>
                    </a:lnR>
                    <a:lnT w="635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9C0FE">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28575" cap="flat" cmpd="sng" algn="ctr">
                      <a:solidFill>
                        <a:srgbClr val="00B050"/>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9525"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28575" cap="flat" cmpd="sng" algn="ctr">
                      <a:solidFill>
                        <a:srgbClr val="00B05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algn="l" defTabSz="914400" rtl="0" eaLnBrk="1" latinLnBrk="0" hangingPunct="1"/>
                      <a:r>
                        <a:rPr lang="en-GB" sz="700" kern="1200">
                          <a:solidFill>
                            <a:schemeClr val="dk1"/>
                          </a:solidFill>
                          <a:latin typeface="Swis721 BT" panose="020B0504020202020204" pitchFamily="34" charset="0"/>
                          <a:ea typeface="+mn-ea"/>
                          <a:cs typeface="+mn-cs"/>
                        </a:rPr>
                        <a:t>PPC</a:t>
                      </a:r>
                    </a:p>
                  </a:txBody>
                  <a:tcPr marL="36000" marR="36000" marT="18000" marB="18000">
                    <a:lnL w="28575"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extLst>
                  <a:ext uri="{0D108BD9-81ED-4DB2-BD59-A6C34878D82A}">
                    <a16:rowId xmlns:a16="http://schemas.microsoft.com/office/drawing/2014/main" val="3324183297"/>
                  </a:ext>
                </a:extLst>
              </a:tr>
              <a:tr h="172177">
                <a:tc>
                  <a:txBody>
                    <a:bodyPr/>
                    <a:lstStyle/>
                    <a:p>
                      <a:r>
                        <a:rPr lang="en-GB" sz="600">
                          <a:latin typeface="Swis721 BT" panose="020B0504020202020204" pitchFamily="34" charset="0"/>
                        </a:rPr>
                        <a:t>.Control Point 5 Preparation</a:t>
                      </a: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algn="ctr"/>
                      <a:r>
                        <a:rPr lang="en-GB" sz="600">
                          <a:latin typeface="Swis721 BT" panose="020B0504020202020204" pitchFamily="34" charset="0"/>
                        </a:rPr>
                        <a:t>41.2</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42.6</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1.4</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tx1"/>
                      </a:solidFill>
                      <a:prstDash val="lg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tx1"/>
                      </a:solidFill>
                      <a:prstDash val="lgDash"/>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28575" cap="flat" cmpd="sng" algn="ctr">
                      <a:noFill/>
                      <a:prstDash val="solid"/>
                      <a:round/>
                      <a:headEnd type="none" w="med" len="med"/>
                      <a:tailEnd type="none" w="med" len="med"/>
                    </a:lnL>
                    <a:lnR w="28575" cap="flat" cmpd="sng" algn="ctr">
                      <a:solidFill>
                        <a:srgbClr val="00B050"/>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algn="l" defTabSz="914400" rtl="0" eaLnBrk="1" latinLnBrk="0" hangingPunct="1"/>
                      <a:r>
                        <a:rPr lang="en-GB" sz="700" kern="1200">
                          <a:solidFill>
                            <a:schemeClr val="dk1"/>
                          </a:solidFill>
                          <a:latin typeface="Swis721 BT" panose="020B0504020202020204" pitchFamily="34" charset="0"/>
                          <a:ea typeface="+mn-ea"/>
                          <a:cs typeface="+mn-cs"/>
                        </a:rPr>
                        <a:t>CPT</a:t>
                      </a:r>
                    </a:p>
                  </a:txBody>
                  <a:tcPr marL="36000" marR="36000" marT="18000" marB="18000">
                    <a:lnL w="28575"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28575" cap="flat" cmpd="sng" algn="ctr">
                      <a:solidFill>
                        <a:srgbClr val="00B05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28575"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extLst>
                  <a:ext uri="{0D108BD9-81ED-4DB2-BD59-A6C34878D82A}">
                    <a16:rowId xmlns:a16="http://schemas.microsoft.com/office/drawing/2014/main" val="3720483480"/>
                  </a:ext>
                </a:extLst>
              </a:tr>
              <a:tr h="172177">
                <a:tc>
                  <a:txBody>
                    <a:bodyPr/>
                    <a:lstStyle/>
                    <a:p>
                      <a:r>
                        <a:rPr lang="en-GB" sz="600">
                          <a:latin typeface="Swis721 BT" panose="020B0504020202020204" pitchFamily="34" charset="0"/>
                        </a:rPr>
                        <a:t>.PP Readiness Assessment 8 – Ready to Accept New MPANs</a:t>
                      </a: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algn="ctr"/>
                      <a:r>
                        <a:rPr lang="en-GB" sz="600">
                          <a:latin typeface="Swis721 BT" panose="020B0504020202020204" pitchFamily="34" charset="0"/>
                        </a:rPr>
                        <a:t>39.6</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42.6</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3.0</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tx1"/>
                      </a:solidFill>
                      <a:prstDash val="lg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tx1"/>
                      </a:solidFill>
                      <a:prstDash val="lgDash"/>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28575" cap="flat" cmpd="sng" algn="ctr">
                      <a:noFill/>
                      <a:prstDash val="solid"/>
                      <a:round/>
                      <a:headEnd type="none" w="med" len="med"/>
                      <a:tailEnd type="none" w="med" len="med"/>
                    </a:lnL>
                    <a:lnR w="28575" cap="flat" cmpd="sng" algn="ctr">
                      <a:solidFill>
                        <a:srgbClr val="00B05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algn="l" defTabSz="914400" rtl="0" eaLnBrk="1" latinLnBrk="0" hangingPunct="1"/>
                      <a:r>
                        <a:rPr lang="en-GB" sz="700" kern="1200">
                          <a:solidFill>
                            <a:schemeClr val="dk1"/>
                          </a:solidFill>
                          <a:latin typeface="Swis721 BT" panose="020B0504020202020204" pitchFamily="34" charset="0"/>
                          <a:ea typeface="+mn-ea"/>
                          <a:cs typeface="+mn-cs"/>
                        </a:rPr>
                        <a:t>PPC</a:t>
                      </a:r>
                    </a:p>
                  </a:txBody>
                  <a:tcPr marL="36000" marR="36000" marT="18000" marB="18000" anchor="ctr">
                    <a:lnL w="28575"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l"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28575" cap="flat" cmpd="sng" algn="ctr">
                      <a:solidFill>
                        <a:srgbClr val="00B05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rowSpan="2"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1">
                          <a:solidFill>
                            <a:srgbClr val="00B050"/>
                          </a:solidFill>
                        </a:rPr>
                        <a:t>Critical Thread to</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1">
                          <a:solidFill>
                            <a:srgbClr val="00B050"/>
                          </a:solidFill>
                        </a:rPr>
                        <a:t>Control Point 5</a:t>
                      </a:r>
                      <a:endParaRPr lang="en-GB" sz="700" b="1">
                        <a:solidFill>
                          <a:srgbClr val="00B050"/>
                        </a:solidFill>
                      </a:endParaRPr>
                    </a:p>
                  </a:txBody>
                  <a:tcPr marL="36000" marR="36000" marT="18000" marB="18000" anchor="ctr" anchorCtr="1">
                    <a:lnL w="28575"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rowSpan="2" hMerge="1">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rowSpan="2" hMerge="1">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extLst>
                  <a:ext uri="{0D108BD9-81ED-4DB2-BD59-A6C34878D82A}">
                    <a16:rowId xmlns:a16="http://schemas.microsoft.com/office/drawing/2014/main" val="987288236"/>
                  </a:ext>
                </a:extLst>
              </a:tr>
              <a:tr h="172177">
                <a:tc>
                  <a:txBody>
                    <a:bodyPr/>
                    <a:lstStyle/>
                    <a:p>
                      <a:r>
                        <a:rPr lang="en-GB" sz="600">
                          <a:latin typeface="Swis721 BT" panose="020B0504020202020204" pitchFamily="34" charset="0"/>
                        </a:rPr>
                        <a:t>.PP Readiness Assessment 9 – Migration Checkpoint </a:t>
                      </a: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algn="ctr"/>
                      <a:r>
                        <a:rPr lang="en-GB" sz="600">
                          <a:latin typeface="Swis721 BT" panose="020B0504020202020204" pitchFamily="34" charset="0"/>
                        </a:rPr>
                        <a:t>46.1</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49.1</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3.0</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tx1"/>
                      </a:solidFill>
                      <a:prstDash val="lg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tx1"/>
                      </a:solidFill>
                      <a:prstDash val="lgDash"/>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28575" cap="flat" cmpd="sng" algn="ctr">
                      <a:noFill/>
                      <a:prstDash val="solid"/>
                      <a:round/>
                      <a:headEnd type="none" w="med" len="med"/>
                      <a:tailEnd type="none" w="med" len="med"/>
                    </a:lnL>
                    <a:lnR w="28575" cap="flat" cmpd="sng" algn="ctr">
                      <a:solidFill>
                        <a:srgbClr val="00B05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28575"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9C0FE">
                        <a:alpha val="65098"/>
                      </a:srgbClr>
                    </a:solidFill>
                  </a:tcPr>
                </a:tc>
                <a:tc>
                  <a:txBody>
                    <a:bodyPr/>
                    <a:lstStyle/>
                    <a:p>
                      <a:pPr marL="0" algn="ctr" defTabSz="914400" rtl="0" eaLnBrk="1" latinLnBrk="0" hangingPunct="1"/>
                      <a:r>
                        <a:rPr lang="en-GB" sz="700" kern="1200">
                          <a:solidFill>
                            <a:schemeClr val="dk1"/>
                          </a:solidFill>
                          <a:latin typeface="Swis721 BT" panose="020B0504020202020204" pitchFamily="34" charset="0"/>
                          <a:ea typeface="+mn-ea"/>
                          <a:cs typeface="+mn-cs"/>
                        </a:rPr>
                        <a:t>PPC</a:t>
                      </a: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28575" cap="flat" cmpd="sng" algn="ctr">
                      <a:solidFill>
                        <a:srgbClr val="00B05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gridSpan="3" vMerge="1">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28575"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hMerge="1" vMerge="1">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hMerge="1" vMerge="1">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extLst>
                  <a:ext uri="{0D108BD9-81ED-4DB2-BD59-A6C34878D82A}">
                    <a16:rowId xmlns:a16="http://schemas.microsoft.com/office/drawing/2014/main" val="1195177229"/>
                  </a:ext>
                </a:extLst>
              </a:tr>
              <a:tr h="1721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a:latin typeface="Swis721 BT" panose="020B0504020202020204" pitchFamily="34" charset="0"/>
                        </a:rPr>
                        <a:t>.Milestone M12 – Start of 1 Year Migration for Smart/Non-Smart </a:t>
                      </a: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algn="ctr"/>
                      <a:r>
                        <a:rPr lang="en-GB" sz="600">
                          <a:latin typeface="Swis721 BT" panose="020B0504020202020204" pitchFamily="34" charset="0"/>
                        </a:rPr>
                        <a:t>43.0</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43.0</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0.0</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tx1"/>
                      </a:solidFill>
                      <a:prstDash val="lg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tx1"/>
                      </a:solidFill>
                      <a:prstDash val="lgDash"/>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2857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9525"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28575" cap="flat" cmpd="sng" algn="ctr">
                      <a:solidFill>
                        <a:srgbClr val="00B05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28575"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extLst>
                  <a:ext uri="{0D108BD9-81ED-4DB2-BD59-A6C34878D82A}">
                    <a16:rowId xmlns:a16="http://schemas.microsoft.com/office/drawing/2014/main" val="2725434471"/>
                  </a:ext>
                </a:extLst>
              </a:tr>
              <a:tr h="2551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a:latin typeface="Swis721 BT" panose="020B0504020202020204" pitchFamily="34" charset="0"/>
                        </a:rPr>
                        <a:t>.Milestone M14 – All Suppliers Must be Able to Access MPANs Under the New TOM (One Way Gate)</a:t>
                      </a: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algn="ctr"/>
                      <a:r>
                        <a:rPr lang="en-GB" sz="600">
                          <a:latin typeface="Swis721 BT" panose="020B0504020202020204" pitchFamily="34" charset="0"/>
                        </a:rPr>
                        <a:t>43.0</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43.0</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0.0</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tx1"/>
                      </a:solidFill>
                      <a:prstDash val="lg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tx1"/>
                      </a:solidFill>
                      <a:prstDash val="lgDash"/>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2857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9525"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28575" cap="flat" cmpd="sng" algn="ctr">
                      <a:solidFill>
                        <a:srgbClr val="00B05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28575" cap="flat" cmpd="sng" algn="ctr">
                      <a:solidFill>
                        <a:srgbClr val="00B05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extLst>
                  <a:ext uri="{0D108BD9-81ED-4DB2-BD59-A6C34878D82A}">
                    <a16:rowId xmlns:a16="http://schemas.microsoft.com/office/drawing/2014/main" val="1859947693"/>
                  </a:ext>
                </a:extLst>
              </a:tr>
              <a:tr h="1721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a:latin typeface="Swis721 BT" panose="020B0504020202020204" pitchFamily="34" charset="0"/>
                        </a:rPr>
                        <a:t>.Milestone M15 – Full Transition Complete </a:t>
                      </a: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algn="ctr"/>
                      <a:r>
                        <a:rPr lang="en-GB" sz="600">
                          <a:latin typeface="Swis721 BT" panose="020B0504020202020204" pitchFamily="34" charset="0"/>
                        </a:rPr>
                        <a:t>54.1</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54.1</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algn="ctr"/>
                      <a:r>
                        <a:rPr lang="en-GB" sz="600">
                          <a:latin typeface="Swis721 BT" panose="020B0504020202020204" pitchFamily="34" charset="0"/>
                        </a:rPr>
                        <a:t>0.0</a:t>
                      </a: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tx1"/>
                      </a:solidFill>
                      <a:prstDash val="lg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tx1"/>
                      </a:solidFill>
                      <a:prstDash val="lgDash"/>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2857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9525"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tc>
                  <a:txBody>
                    <a:bodyPr/>
                    <a:lstStyle/>
                    <a:p>
                      <a:pPr marL="0" algn="ctr" defTabSz="914400" rtl="0" eaLnBrk="1" latinLnBrk="0" hangingPunct="1"/>
                      <a:endParaRPr lang="en-GB" sz="700" kern="1200">
                        <a:solidFill>
                          <a:schemeClr val="dk1"/>
                        </a:solidFill>
                        <a:latin typeface="Swis721 BT" panose="020B0504020202020204" pitchFamily="34" charset="0"/>
                        <a:ea typeface="+mn-ea"/>
                        <a:cs typeface="+mn-cs"/>
                      </a:endParaRPr>
                    </a:p>
                  </a:txBody>
                  <a:tcPr marL="36000" marR="36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alpha val="65098"/>
                      </a:srgbClr>
                    </a:solidFill>
                  </a:tcPr>
                </a:tc>
                <a:extLst>
                  <a:ext uri="{0D108BD9-81ED-4DB2-BD59-A6C34878D82A}">
                    <a16:rowId xmlns:a16="http://schemas.microsoft.com/office/drawing/2014/main" val="3115065944"/>
                  </a:ext>
                </a:extLst>
              </a:tr>
            </a:tbl>
          </a:graphicData>
        </a:graphic>
      </p:graphicFrame>
      <p:sp>
        <p:nvSpPr>
          <p:cNvPr id="13" name="TextBox 12">
            <a:extLst>
              <a:ext uri="{FF2B5EF4-FFF2-40B4-BE49-F238E27FC236}">
                <a16:creationId xmlns:a16="http://schemas.microsoft.com/office/drawing/2014/main" id="{2E5B9506-596E-406D-E425-FCD232825119}"/>
              </a:ext>
            </a:extLst>
          </p:cNvPr>
          <p:cNvSpPr txBox="1"/>
          <p:nvPr/>
        </p:nvSpPr>
        <p:spPr>
          <a:xfrm>
            <a:off x="5117976" y="25550"/>
            <a:ext cx="7057255" cy="789960"/>
          </a:xfrm>
          <a:prstGeom prst="rect">
            <a:avLst/>
          </a:prstGeom>
          <a:solidFill>
            <a:schemeClr val="bg1"/>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Aft>
                <a:spcPts val="200"/>
              </a:spcAft>
              <a:tabLst>
                <a:tab pos="2971800" algn="ctr"/>
                <a:tab pos="5943600" algn="r"/>
              </a:tabLst>
            </a:pPr>
            <a:r>
              <a:rPr lang="en-US" sz="700" b="0" i="1">
                <a:solidFill>
                  <a:srgbClr val="663300"/>
                </a:solidFill>
                <a:effectLst/>
                <a:latin typeface="Arial" panose="020B0604020202020204" pitchFamily="34" charset="0"/>
                <a:ea typeface="Arial" panose="020B0604020202020204" pitchFamily="34" charset="0"/>
                <a:cs typeface="Times New Roman" panose="02020603050405020304" pitchFamily="18" charset="0"/>
              </a:rPr>
              <a:t>This draft is a working plan based on information available to MHHSP at the time of drafting. It has not been approved by Ofgem. It is an imperative to challenge and validate all assumptions in the draft with the aim of securing the earliest possible robust implementation date.</a:t>
            </a:r>
          </a:p>
          <a:p>
            <a:pPr>
              <a:spcAft>
                <a:spcPts val="200"/>
              </a:spcAft>
              <a:tabLst>
                <a:tab pos="2971800" algn="ctr"/>
                <a:tab pos="5943600" algn="r"/>
              </a:tabLst>
            </a:pPr>
            <a:r>
              <a:rPr lang="en-US" sz="700" b="0" i="1">
                <a:solidFill>
                  <a:srgbClr val="663300"/>
                </a:solidFill>
                <a:effectLst/>
                <a:latin typeface="Arial" panose="020B0604020202020204" pitchFamily="34" charset="0"/>
                <a:ea typeface="Arial" panose="020B0604020202020204" pitchFamily="34" charset="0"/>
                <a:cs typeface="Times New Roman" panose="02020603050405020304" pitchFamily="18" charset="0"/>
              </a:rPr>
              <a:t>The plan review process is designed to arrive at a credible, robust, and achievable plan that sees MHHS implemented as early as possible and preferably no later than the date set out in the existing Transition Timetable, which all programme parties are currently required to operate in accordance with.</a:t>
            </a:r>
          </a:p>
          <a:p>
            <a:pPr>
              <a:spcAft>
                <a:spcPts val="200"/>
              </a:spcAft>
              <a:tabLst>
                <a:tab pos="2971800" algn="ctr"/>
                <a:tab pos="5943600" algn="r"/>
              </a:tabLst>
            </a:pPr>
            <a:r>
              <a:rPr lang="en-US" sz="700" b="0" i="1">
                <a:solidFill>
                  <a:srgbClr val="663300"/>
                </a:solidFill>
                <a:effectLst/>
                <a:latin typeface="Arial" panose="020B0604020202020204" pitchFamily="34" charset="0"/>
                <a:ea typeface="Arial" panose="020B0604020202020204" pitchFamily="34" charset="0"/>
                <a:cs typeface="Times New Roman" panose="02020603050405020304" pitchFamily="18" charset="0"/>
              </a:rPr>
              <a:t>The programme looks forward to working with parties to challenge and identify opportunities to shorten the overall timelines in this plan in order to secure a swift introduction of MHHS and to allow the generation of the benefits that MHHS will bring, in particular for customers and in supporting broader activity to drive towards net zero.</a:t>
            </a:r>
          </a:p>
        </p:txBody>
      </p:sp>
      <p:sp>
        <p:nvSpPr>
          <p:cNvPr id="8" name="Diamond 7">
            <a:extLst>
              <a:ext uri="{FF2B5EF4-FFF2-40B4-BE49-F238E27FC236}">
                <a16:creationId xmlns:a16="http://schemas.microsoft.com/office/drawing/2014/main" id="{4A9212B9-8653-D58B-E00A-C236C618A343}"/>
              </a:ext>
            </a:extLst>
          </p:cNvPr>
          <p:cNvSpPr/>
          <p:nvPr/>
        </p:nvSpPr>
        <p:spPr>
          <a:xfrm>
            <a:off x="6746785" y="3481625"/>
            <a:ext cx="213064" cy="208609"/>
          </a:xfrm>
          <a:prstGeom prst="diamond">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Diamond 8">
            <a:extLst>
              <a:ext uri="{FF2B5EF4-FFF2-40B4-BE49-F238E27FC236}">
                <a16:creationId xmlns:a16="http://schemas.microsoft.com/office/drawing/2014/main" id="{B60414E7-20CD-5395-7A57-D27A5D28A936}"/>
              </a:ext>
            </a:extLst>
          </p:cNvPr>
          <p:cNvSpPr/>
          <p:nvPr/>
        </p:nvSpPr>
        <p:spPr>
          <a:xfrm>
            <a:off x="10564935" y="3913670"/>
            <a:ext cx="213064" cy="208609"/>
          </a:xfrm>
          <a:prstGeom prst="diamond">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Diamond 10">
            <a:extLst>
              <a:ext uri="{FF2B5EF4-FFF2-40B4-BE49-F238E27FC236}">
                <a16:creationId xmlns:a16="http://schemas.microsoft.com/office/drawing/2014/main" id="{14385154-6617-5CFF-720E-2D1F5DFC770C}"/>
              </a:ext>
            </a:extLst>
          </p:cNvPr>
          <p:cNvSpPr/>
          <p:nvPr/>
        </p:nvSpPr>
        <p:spPr>
          <a:xfrm>
            <a:off x="6746785" y="3681342"/>
            <a:ext cx="213064" cy="208609"/>
          </a:xfrm>
          <a:prstGeom prst="diamond">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EAC82951-F826-97A1-E60C-5967629B3490}"/>
              </a:ext>
            </a:extLst>
          </p:cNvPr>
          <p:cNvSpPr txBox="1"/>
          <p:nvPr/>
        </p:nvSpPr>
        <p:spPr>
          <a:xfrm>
            <a:off x="4991896" y="932160"/>
            <a:ext cx="639195" cy="230832"/>
          </a:xfrm>
          <a:prstGeom prst="rect">
            <a:avLst/>
          </a:prstGeom>
          <a:noFill/>
        </p:spPr>
        <p:txBody>
          <a:bodyPr wrap="square" rtlCol="0">
            <a:spAutoFit/>
          </a:bodyPr>
          <a:lstStyle/>
          <a:p>
            <a:pPr algn="ctr"/>
            <a:r>
              <a:rPr lang="en-US" sz="900" b="1">
                <a:latin typeface="+mj-lt"/>
              </a:rPr>
              <a:t>M5+40</a:t>
            </a:r>
            <a:endParaRPr lang="en-GB" sz="900" b="1">
              <a:latin typeface="+mj-lt"/>
            </a:endParaRPr>
          </a:p>
        </p:txBody>
      </p:sp>
      <p:sp>
        <p:nvSpPr>
          <p:cNvPr id="12" name="Footer Placeholder 4">
            <a:extLst>
              <a:ext uri="{FF2B5EF4-FFF2-40B4-BE49-F238E27FC236}">
                <a16:creationId xmlns:a16="http://schemas.microsoft.com/office/drawing/2014/main" id="{01FD55CC-9CF9-604B-ADE2-772A53D7B1E3}"/>
              </a:ext>
            </a:extLst>
          </p:cNvPr>
          <p:cNvSpPr txBox="1">
            <a:spLocks/>
          </p:cNvSpPr>
          <p:nvPr/>
        </p:nvSpPr>
        <p:spPr>
          <a:xfrm>
            <a:off x="4038600" y="6337743"/>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1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Document Classification:     Public</a:t>
            </a:r>
            <a:endParaRPr lang="en-GB"/>
          </a:p>
        </p:txBody>
      </p:sp>
    </p:spTree>
    <p:extLst>
      <p:ext uri="{BB962C8B-B14F-4D97-AF65-F5344CB8AC3E}">
        <p14:creationId xmlns:p14="http://schemas.microsoft.com/office/powerpoint/2010/main" val="38318222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CC070D7-5E48-052F-4599-07A1B1C9B6BB}"/>
              </a:ext>
            </a:extLst>
          </p:cNvPr>
          <p:cNvSpPr txBox="1"/>
          <p:nvPr/>
        </p:nvSpPr>
        <p:spPr>
          <a:xfrm rot="18936299">
            <a:off x="2520732" y="3048025"/>
            <a:ext cx="6749043" cy="1107996"/>
          </a:xfrm>
          <a:prstGeom prst="rect">
            <a:avLst/>
          </a:prstGeom>
          <a:noFill/>
        </p:spPr>
        <p:txBody>
          <a:bodyPr wrap="square" rtlCol="0">
            <a:spAutoFit/>
          </a:bodyPr>
          <a:lstStyle/>
          <a:p>
            <a:pPr algn="ctr"/>
            <a:r>
              <a:rPr lang="en-US" sz="6600">
                <a:solidFill>
                  <a:srgbClr val="FFC000"/>
                </a:solidFill>
              </a:rPr>
              <a:t>Working Draft</a:t>
            </a:r>
            <a:endParaRPr lang="en-GB" sz="6600">
              <a:solidFill>
                <a:srgbClr val="FFC000"/>
              </a:solidFill>
            </a:endParaRPr>
          </a:p>
        </p:txBody>
      </p:sp>
      <p:sp>
        <p:nvSpPr>
          <p:cNvPr id="4" name="Slide Number Placeholder 3">
            <a:extLst>
              <a:ext uri="{FF2B5EF4-FFF2-40B4-BE49-F238E27FC236}">
                <a16:creationId xmlns:a16="http://schemas.microsoft.com/office/drawing/2014/main" id="{3E104054-EC70-4686-11E5-D51E0CF15A55}"/>
              </a:ext>
            </a:extLst>
          </p:cNvPr>
          <p:cNvSpPr>
            <a:spLocks noGrp="1"/>
          </p:cNvSpPr>
          <p:nvPr>
            <p:ph type="sldNum" sz="quarter" idx="12"/>
          </p:nvPr>
        </p:nvSpPr>
        <p:spPr/>
        <p:txBody>
          <a:bodyPr/>
          <a:lstStyle/>
          <a:p>
            <a:fld id="{223C8A1D-C690-374A-BBAF-BE150B79E8D3}" type="slidenum">
              <a:rPr lang="en-GB" smtClean="0"/>
              <a:t>26</a:t>
            </a:fld>
            <a:endParaRPr lang="en-GB"/>
          </a:p>
        </p:txBody>
      </p:sp>
      <p:sp>
        <p:nvSpPr>
          <p:cNvPr id="6" name="Title 1">
            <a:extLst>
              <a:ext uri="{FF2B5EF4-FFF2-40B4-BE49-F238E27FC236}">
                <a16:creationId xmlns:a16="http://schemas.microsoft.com/office/drawing/2014/main" id="{900AC2AB-0EC2-4431-88B1-D6739592CABC}"/>
              </a:ext>
            </a:extLst>
          </p:cNvPr>
          <p:cNvSpPr>
            <a:spLocks noGrp="1"/>
          </p:cNvSpPr>
          <p:nvPr>
            <p:ph type="title"/>
          </p:nvPr>
        </p:nvSpPr>
        <p:spPr>
          <a:xfrm>
            <a:off x="309798" y="400237"/>
            <a:ext cx="4941344" cy="212322"/>
          </a:xfrm>
        </p:spPr>
        <p:txBody>
          <a:bodyPr/>
          <a:lstStyle/>
          <a:p>
            <a:r>
              <a:rPr lang="en-US" b="1"/>
              <a:t>Approach &amp; Key RAID Items – Migration</a:t>
            </a:r>
            <a:endParaRPr lang="en-GB" b="1"/>
          </a:p>
        </p:txBody>
      </p:sp>
      <p:graphicFrame>
        <p:nvGraphicFramePr>
          <p:cNvPr id="7" name="Table 7">
            <a:extLst>
              <a:ext uri="{FF2B5EF4-FFF2-40B4-BE49-F238E27FC236}">
                <a16:creationId xmlns:a16="http://schemas.microsoft.com/office/drawing/2014/main" id="{5EB1AFF1-1989-B777-98B7-62D2901D7EB8}"/>
              </a:ext>
            </a:extLst>
          </p:cNvPr>
          <p:cNvGraphicFramePr>
            <a:graphicFrameLocks noGrp="1"/>
          </p:cNvGraphicFramePr>
          <p:nvPr>
            <p:extLst>
              <p:ext uri="{D42A27DB-BD31-4B8C-83A1-F6EECF244321}">
                <p14:modId xmlns:p14="http://schemas.microsoft.com/office/powerpoint/2010/main" val="2501209406"/>
              </p:ext>
            </p:extLst>
          </p:nvPr>
        </p:nvGraphicFramePr>
        <p:xfrm>
          <a:off x="309798" y="910535"/>
          <a:ext cx="11182347" cy="5533200"/>
        </p:xfrm>
        <a:graphic>
          <a:graphicData uri="http://schemas.openxmlformats.org/drawingml/2006/table">
            <a:tbl>
              <a:tblPr firstRow="1" bandRow="1">
                <a:tableStyleId>{5C22544A-7EE6-4342-B048-85BDC9FD1C3A}</a:tableStyleId>
              </a:tblPr>
              <a:tblGrid>
                <a:gridCol w="5402983">
                  <a:extLst>
                    <a:ext uri="{9D8B030D-6E8A-4147-A177-3AD203B41FA5}">
                      <a16:colId xmlns:a16="http://schemas.microsoft.com/office/drawing/2014/main" val="2132349302"/>
                    </a:ext>
                  </a:extLst>
                </a:gridCol>
                <a:gridCol w="390617">
                  <a:extLst>
                    <a:ext uri="{9D8B030D-6E8A-4147-A177-3AD203B41FA5}">
                      <a16:colId xmlns:a16="http://schemas.microsoft.com/office/drawing/2014/main" val="1155799554"/>
                    </a:ext>
                  </a:extLst>
                </a:gridCol>
                <a:gridCol w="5388747">
                  <a:extLst>
                    <a:ext uri="{9D8B030D-6E8A-4147-A177-3AD203B41FA5}">
                      <a16:colId xmlns:a16="http://schemas.microsoft.com/office/drawing/2014/main" val="3384485403"/>
                    </a:ext>
                  </a:extLst>
                </a:gridCol>
              </a:tblGrid>
              <a:tr h="208688">
                <a:tc>
                  <a:txBody>
                    <a:bodyPr/>
                    <a:lstStyle/>
                    <a:p>
                      <a:pPr>
                        <a:spcAft>
                          <a:spcPts val="600"/>
                        </a:spcAft>
                      </a:pPr>
                      <a:r>
                        <a:rPr lang="en-US" sz="1000"/>
                        <a:t>Delivery Approach</a:t>
                      </a:r>
                      <a:endParaRPr lang="en-GB" sz="1000"/>
                    </a:p>
                  </a:txBody>
                  <a:tcPr marL="72000" marR="72000"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spcAft>
                          <a:spcPts val="600"/>
                        </a:spcAft>
                      </a:pPr>
                      <a:endParaRPr lang="en-GB" sz="1000"/>
                    </a:p>
                  </a:txBody>
                  <a:tcPr marL="72000" marR="72000"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spcAft>
                          <a:spcPts val="600"/>
                        </a:spcAft>
                      </a:pPr>
                      <a:endParaRPr lang="en-GB" sz="1000"/>
                    </a:p>
                  </a:txBody>
                  <a:tcPr marL="72000" marR="72000"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778333665"/>
                  </a:ext>
                </a:extLst>
              </a:tr>
              <a:tr h="1427561">
                <a:tc>
                  <a:txBody>
                    <a:bodyPr/>
                    <a:lstStyle/>
                    <a:p>
                      <a:pPr marL="171450" indent="-171450">
                        <a:spcAft>
                          <a:spcPts val="600"/>
                        </a:spcAft>
                        <a:buFont typeface="Arial" panose="020B0604020202020204" pitchFamily="34" charset="0"/>
                        <a:buChar char="•"/>
                      </a:pPr>
                      <a:r>
                        <a:rPr lang="en-US" sz="900"/>
                        <a:t>The delivery approach for migration is not yet decided</a:t>
                      </a:r>
                    </a:p>
                    <a:p>
                      <a:pPr marL="171450" indent="-171450">
                        <a:spcAft>
                          <a:spcPts val="600"/>
                        </a:spcAft>
                        <a:buFont typeface="Arial" panose="020B0604020202020204" pitchFamily="34" charset="0"/>
                        <a:buChar char="•"/>
                      </a:pPr>
                      <a:r>
                        <a:rPr lang="en-US" sz="900"/>
                        <a:t>The fundamental understanding upon which the plan is based, is that the MHHS Target Operating Model (TOM) being delivered by this programme is based on recommendations from the Code Change and Development Group (CCDG) report on “Transition Consultation on Market-Wide Half Hourly Settlement” dated 5th July 2021.</a:t>
                      </a:r>
                    </a:p>
                    <a:p>
                      <a:pPr marL="177800" lvl="1" indent="0">
                        <a:spcAft>
                          <a:spcPts val="600"/>
                        </a:spcAft>
                        <a:buFont typeface="Arial" panose="020B0604020202020204" pitchFamily="34" charset="0"/>
                        <a:buNone/>
                      </a:pPr>
                      <a:r>
                        <a:rPr lang="en-US" sz="900"/>
                        <a:t>The MHHS core design does not have any system-based way to accommodate, before milestone M14, consumers whose MPAN(s) have been migrated to the half-hourly settlement (HHS) arrangements, switching to a supplier who has not yet set up their operations for HHS.</a:t>
                      </a:r>
                    </a:p>
                    <a:p>
                      <a:pPr marL="171450" indent="-171450">
                        <a:spcAft>
                          <a:spcPts val="600"/>
                        </a:spcAft>
                        <a:buFont typeface="Arial" panose="020B0604020202020204" pitchFamily="34" charset="0"/>
                        <a:buChar char="•"/>
                      </a:pPr>
                      <a:r>
                        <a:rPr lang="en-US" sz="900"/>
                        <a:t>(Options to reduce the overall timeline to be considered as part of Round 1 consultation)</a:t>
                      </a:r>
                      <a:endParaRPr lang="en-GB" sz="900"/>
                    </a:p>
                  </a:txBody>
                  <a:tcPr marL="72000" marR="72000"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9EAFE">
                        <a:alpha val="64706"/>
                      </a:srgbClr>
                    </a:solidFill>
                  </a:tcPr>
                </a:tc>
                <a:tc>
                  <a:txBody>
                    <a:bodyPr/>
                    <a:lstStyle/>
                    <a:p>
                      <a:pPr>
                        <a:spcAft>
                          <a:spcPts val="600"/>
                        </a:spcAft>
                      </a:pPr>
                      <a:endParaRPr lang="en-GB" sz="1000"/>
                    </a:p>
                  </a:txBody>
                  <a:tcPr marL="72000" marR="72000"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spcAft>
                          <a:spcPts val="600"/>
                        </a:spcAft>
                      </a:pPr>
                      <a:endParaRPr lang="en-GB" sz="1000"/>
                    </a:p>
                  </a:txBody>
                  <a:tcPr marL="72000" marR="72000"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500782591"/>
                  </a:ext>
                </a:extLst>
              </a:tr>
              <a:tr h="123651">
                <a:tc>
                  <a:txBody>
                    <a:bodyPr/>
                    <a:lstStyle/>
                    <a:p>
                      <a:pPr>
                        <a:spcAft>
                          <a:spcPts val="0"/>
                        </a:spcAft>
                      </a:pPr>
                      <a:endParaRPr lang="en-GB" sz="400"/>
                    </a:p>
                  </a:txBody>
                  <a:tcPr marL="72000" marR="72000"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spcAft>
                          <a:spcPts val="0"/>
                        </a:spcAft>
                      </a:pPr>
                      <a:endParaRPr lang="en-GB" sz="400"/>
                    </a:p>
                  </a:txBody>
                  <a:tcPr marL="72000" marR="72000"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spcAft>
                          <a:spcPts val="0"/>
                        </a:spcAft>
                      </a:pPr>
                      <a:endParaRPr lang="en-GB" sz="400"/>
                    </a:p>
                  </a:txBody>
                  <a:tcPr marL="72000" marR="72000"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782603404"/>
                  </a:ext>
                </a:extLst>
              </a:tr>
              <a:tr h="208688">
                <a:tc>
                  <a:txBody>
                    <a:bodyPr/>
                    <a:lstStyle/>
                    <a:p>
                      <a:pPr>
                        <a:spcAft>
                          <a:spcPts val="600"/>
                        </a:spcAft>
                      </a:pPr>
                      <a:r>
                        <a:rPr lang="en-US" sz="1000" b="1">
                          <a:solidFill>
                            <a:schemeClr val="bg1"/>
                          </a:solidFill>
                        </a:rPr>
                        <a:t>Key Issues</a:t>
                      </a:r>
                      <a:endParaRPr lang="en-GB" sz="1000" b="1">
                        <a:solidFill>
                          <a:schemeClr val="bg1"/>
                        </a:solidFill>
                      </a:endParaRPr>
                    </a:p>
                  </a:txBody>
                  <a:tcPr marL="72000" marR="72000"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a:txBody>
                    <a:bodyPr/>
                    <a:lstStyle/>
                    <a:p>
                      <a:pPr>
                        <a:spcAft>
                          <a:spcPts val="600"/>
                        </a:spcAft>
                      </a:pPr>
                      <a:endParaRPr lang="en-GB" sz="1000" b="1"/>
                    </a:p>
                  </a:txBody>
                  <a:tcPr marL="72000" marR="72000"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spcAft>
                          <a:spcPts val="600"/>
                        </a:spcAft>
                      </a:pPr>
                      <a:r>
                        <a:rPr lang="en-US" sz="1000" b="1">
                          <a:solidFill>
                            <a:schemeClr val="bg1"/>
                          </a:solidFill>
                        </a:rPr>
                        <a:t>Key Risks</a:t>
                      </a:r>
                      <a:endParaRPr lang="en-GB" sz="1000" b="1">
                        <a:solidFill>
                          <a:schemeClr val="bg1"/>
                        </a:solidFill>
                      </a:endParaRPr>
                    </a:p>
                  </a:txBody>
                  <a:tcPr marL="72000" marR="72000"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4116801069"/>
                  </a:ext>
                </a:extLst>
              </a:tr>
              <a:tr h="1682674">
                <a:tc>
                  <a:txBody>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900"/>
                        <a:t>Migration / Go-live approach informed by CCDG (and the TOM) is not currently workable without clarification, since there is some ambiguity in how the existing Ofgem Transition timetable accommodates that design</a:t>
                      </a:r>
                      <a:endParaRPr lang="en-GB" sz="900"/>
                    </a:p>
                  </a:txBody>
                  <a:tcPr marL="72000" marR="72000"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9EAFE">
                        <a:alpha val="65098"/>
                      </a:srgbClr>
                    </a:solidFill>
                  </a:tcPr>
                </a:tc>
                <a:tc>
                  <a:txBody>
                    <a:bodyPr/>
                    <a:lstStyle/>
                    <a:p>
                      <a:pPr>
                        <a:spcAft>
                          <a:spcPts val="600"/>
                        </a:spcAft>
                      </a:pPr>
                      <a:endParaRPr lang="en-GB" sz="900"/>
                    </a:p>
                  </a:txBody>
                  <a:tcPr marL="72000" marR="72000"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marL="171450" indent="-171450">
                        <a:spcAft>
                          <a:spcPts val="600"/>
                        </a:spcAft>
                        <a:buFont typeface="Arial" panose="020B0604020202020204" pitchFamily="34" charset="0"/>
                        <a:buChar char="•"/>
                      </a:pPr>
                      <a:r>
                        <a:rPr lang="en-US" sz="900"/>
                        <a:t>Given that the Migration / Go-live approach informed by CCDG (and the TOM) may not be workable without clarification, the existing planning assumptions for the programme plan may become invalid – which could affect multiple elements of the plan</a:t>
                      </a:r>
                    </a:p>
                    <a:p>
                      <a:pPr marL="171450" indent="-171450">
                        <a:spcAft>
                          <a:spcPts val="600"/>
                        </a:spcAft>
                        <a:buFont typeface="Arial" panose="020B0604020202020204" pitchFamily="34" charset="0"/>
                        <a:buChar char="•"/>
                      </a:pPr>
                      <a:r>
                        <a:rPr lang="en-US" sz="900"/>
                        <a:t>Certain outcomes of the discussion to confirm the Migration / Go-Live approach might mean that there is no incentive for Participants to reach migration readiness at the earliest opportunity</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900"/>
                        <a:t>Certain outcomes of the discussion to confirm the Migration / Go-Live approach might mean that there may be some constraint of consumer choice until milestone M14 is reached</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900"/>
                        <a:t>Certain outcomes of the discussion to confirm the Migration / Go-Live approach might mean that the Transition design and / or Participants’ designs may need to be adjusted to accommodate ‘reverse migration’ (allowing consumers to move from HH to non-HH arrangements) between the start of migration and M14</a:t>
                      </a:r>
                    </a:p>
                  </a:txBody>
                  <a:tcPr marL="72000" marR="72000"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9EAFE">
                        <a:alpha val="65098"/>
                      </a:srgbClr>
                    </a:solidFill>
                  </a:tcPr>
                </a:tc>
                <a:extLst>
                  <a:ext uri="{0D108BD9-81ED-4DB2-BD59-A6C34878D82A}">
                    <a16:rowId xmlns:a16="http://schemas.microsoft.com/office/drawing/2014/main" val="3573205117"/>
                  </a:ext>
                </a:extLst>
              </a:tr>
              <a:tr h="208688">
                <a:tc>
                  <a:txBody>
                    <a:bodyPr/>
                    <a:lstStyle/>
                    <a:p>
                      <a:pPr>
                        <a:spcAft>
                          <a:spcPts val="600"/>
                        </a:spcAft>
                      </a:pPr>
                      <a:r>
                        <a:rPr lang="en-US" sz="1000" b="1">
                          <a:solidFill>
                            <a:schemeClr val="bg1"/>
                          </a:solidFill>
                        </a:rPr>
                        <a:t>Key Assumptions</a:t>
                      </a:r>
                      <a:endParaRPr lang="en-GB" sz="1000" b="1">
                        <a:solidFill>
                          <a:schemeClr val="bg1"/>
                        </a:solidFill>
                      </a:endParaRPr>
                    </a:p>
                  </a:txBody>
                  <a:tcPr marL="72000" marR="72000"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a:txBody>
                    <a:bodyPr/>
                    <a:lstStyle/>
                    <a:p>
                      <a:pPr>
                        <a:spcAft>
                          <a:spcPts val="600"/>
                        </a:spcAft>
                      </a:pPr>
                      <a:endParaRPr lang="en-GB" sz="1000" b="1"/>
                    </a:p>
                  </a:txBody>
                  <a:tcPr marL="72000" marR="72000"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spcAft>
                          <a:spcPts val="600"/>
                        </a:spcAft>
                      </a:pPr>
                      <a:r>
                        <a:rPr lang="en-US" sz="1000" b="1">
                          <a:solidFill>
                            <a:schemeClr val="bg1"/>
                          </a:solidFill>
                        </a:rPr>
                        <a:t>Key Dependencies</a:t>
                      </a:r>
                      <a:endParaRPr lang="en-GB" sz="1000" b="1">
                        <a:solidFill>
                          <a:schemeClr val="bg1"/>
                        </a:solidFill>
                      </a:endParaRPr>
                    </a:p>
                  </a:txBody>
                  <a:tcPr marL="72000" marR="72000"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828230588"/>
                  </a:ext>
                </a:extLst>
              </a:tr>
              <a:tr h="1337351">
                <a:tc>
                  <a:txBody>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a:t>Current plan assumes no requirement to change the design to allow ‘reverse migration’ (allowing consumers to move from HH to non-HH arrangements) between the start of migration and M14</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a:t>Principle upon which the plan is based, is that the MHHS Target Operating Model (TOM) is based on recommendations from the Code Change and Development Group (CCDG) report (July 2021).</a:t>
                      </a:r>
                    </a:p>
                    <a:p>
                      <a:pPr marL="177800" marR="0" lvl="1"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en-US" sz="900"/>
                        <a:t>It is assumed that migration for Advanced and UM may begin (at M11) before M14 since HHS arrangements already exist. However, for Smart, migration may not begin (M12) before M14 since this would cause constraint of consumer choice for a period of time.</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a:t>This approach (based on CCDG recommendations) is not fully in line with the sequence of activities outlined in the Ofgem Transition Timetable – where Smart migration is also allowed before M14.</a:t>
                      </a:r>
                    </a:p>
                  </a:txBody>
                  <a:tcPr marL="72000" marR="72000"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9EAFE">
                        <a:alpha val="65098"/>
                      </a:srgbClr>
                    </a:solidFill>
                  </a:tcPr>
                </a:tc>
                <a:tc>
                  <a:txBody>
                    <a:bodyPr/>
                    <a:lstStyle/>
                    <a:p>
                      <a:pPr>
                        <a:spcAft>
                          <a:spcPts val="600"/>
                        </a:spcAft>
                      </a:pPr>
                      <a:endParaRPr lang="en-GB" sz="900"/>
                    </a:p>
                  </a:txBody>
                  <a:tcPr marL="72000" marR="72000"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900"/>
                        <a:t>Migration start is dependent on completion of the data cleansing activity that must be carried out following the implementation of system changes relating to CP1558 - 'New Registration data items to facilitate MHHS’ and associated R0032</a:t>
                      </a:r>
                      <a:endParaRPr lang="en-GB" sz="900"/>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900"/>
                        <a:t>Implementation of mods P432 and P434 (recommendation from CCDG to ease the migration load on Suppliers to move CT meters to HH ahead of the MHHS migration window) is required before migration start</a:t>
                      </a:r>
                      <a:endParaRPr lang="en-GB" sz="900"/>
                    </a:p>
                  </a:txBody>
                  <a:tcPr marL="72000" marR="72000"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9EAFE">
                        <a:alpha val="65098"/>
                      </a:srgbClr>
                    </a:solidFill>
                  </a:tcPr>
                </a:tc>
                <a:extLst>
                  <a:ext uri="{0D108BD9-81ED-4DB2-BD59-A6C34878D82A}">
                    <a16:rowId xmlns:a16="http://schemas.microsoft.com/office/drawing/2014/main" val="607062634"/>
                  </a:ext>
                </a:extLst>
              </a:tr>
            </a:tbl>
          </a:graphicData>
        </a:graphic>
      </p:graphicFrame>
      <p:sp>
        <p:nvSpPr>
          <p:cNvPr id="5" name="TextBox 4">
            <a:extLst>
              <a:ext uri="{FF2B5EF4-FFF2-40B4-BE49-F238E27FC236}">
                <a16:creationId xmlns:a16="http://schemas.microsoft.com/office/drawing/2014/main" id="{CF7A2AF2-79AC-EB77-6830-FFA6F46BAE47}"/>
              </a:ext>
            </a:extLst>
          </p:cNvPr>
          <p:cNvSpPr txBox="1"/>
          <p:nvPr/>
        </p:nvSpPr>
        <p:spPr>
          <a:xfrm>
            <a:off x="5117976" y="25550"/>
            <a:ext cx="7057255" cy="789960"/>
          </a:xfrm>
          <a:prstGeom prst="rect">
            <a:avLst/>
          </a:prstGeom>
          <a:solidFill>
            <a:schemeClr val="bg1"/>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Aft>
                <a:spcPts val="200"/>
              </a:spcAft>
              <a:tabLst>
                <a:tab pos="2971800" algn="ctr"/>
                <a:tab pos="5943600" algn="r"/>
              </a:tabLst>
            </a:pPr>
            <a:r>
              <a:rPr lang="en-US" sz="700" b="0" i="1">
                <a:solidFill>
                  <a:srgbClr val="663300"/>
                </a:solidFill>
                <a:effectLst/>
                <a:latin typeface="Arial" panose="020B0604020202020204" pitchFamily="34" charset="0"/>
                <a:ea typeface="Arial" panose="020B0604020202020204" pitchFamily="34" charset="0"/>
                <a:cs typeface="Times New Roman" panose="02020603050405020304" pitchFamily="18" charset="0"/>
              </a:rPr>
              <a:t>This draft is a working plan based on information available to MHHSP at the time of drafting. It has not been approved by Ofgem. It is an imperative to challenge and validate all assumptions in the draft with the aim of securing the earliest possible robust implementation date.</a:t>
            </a:r>
          </a:p>
          <a:p>
            <a:pPr>
              <a:spcAft>
                <a:spcPts val="200"/>
              </a:spcAft>
              <a:tabLst>
                <a:tab pos="2971800" algn="ctr"/>
                <a:tab pos="5943600" algn="r"/>
              </a:tabLst>
            </a:pPr>
            <a:r>
              <a:rPr lang="en-US" sz="700" b="0" i="1">
                <a:solidFill>
                  <a:srgbClr val="663300"/>
                </a:solidFill>
                <a:effectLst/>
                <a:latin typeface="Arial" panose="020B0604020202020204" pitchFamily="34" charset="0"/>
                <a:ea typeface="Arial" panose="020B0604020202020204" pitchFamily="34" charset="0"/>
                <a:cs typeface="Times New Roman" panose="02020603050405020304" pitchFamily="18" charset="0"/>
              </a:rPr>
              <a:t>The plan review process is designed to arrive at a credible, robust, and achievable plan that sees MHHS implemented as early as possible and preferably no later than the date set out in the existing Transition Timetable, which all programme parties are currently required to operate in accordance with.</a:t>
            </a:r>
          </a:p>
          <a:p>
            <a:pPr>
              <a:spcAft>
                <a:spcPts val="200"/>
              </a:spcAft>
              <a:tabLst>
                <a:tab pos="2971800" algn="ctr"/>
                <a:tab pos="5943600" algn="r"/>
              </a:tabLst>
            </a:pPr>
            <a:r>
              <a:rPr lang="en-US" sz="700" b="0" i="1">
                <a:solidFill>
                  <a:srgbClr val="663300"/>
                </a:solidFill>
                <a:effectLst/>
                <a:latin typeface="Arial" panose="020B0604020202020204" pitchFamily="34" charset="0"/>
                <a:ea typeface="Arial" panose="020B0604020202020204" pitchFamily="34" charset="0"/>
                <a:cs typeface="Times New Roman" panose="02020603050405020304" pitchFamily="18" charset="0"/>
              </a:rPr>
              <a:t>The programme looks forward to working with parties to challenge and identify opportunities to shorten the overall timelines in this plan in order to secure a swift introduction of MHHS and to allow the generation of the benefits that MHHS will bring, in particular for customers and in supporting broader activity to drive towards net zero.</a:t>
            </a:r>
          </a:p>
        </p:txBody>
      </p:sp>
      <p:sp>
        <p:nvSpPr>
          <p:cNvPr id="9" name="Footer Placeholder 4">
            <a:extLst>
              <a:ext uri="{FF2B5EF4-FFF2-40B4-BE49-F238E27FC236}">
                <a16:creationId xmlns:a16="http://schemas.microsoft.com/office/drawing/2014/main" id="{B20F0236-051D-CB2D-7E68-07FCE37141C7}"/>
              </a:ext>
            </a:extLst>
          </p:cNvPr>
          <p:cNvSpPr txBox="1">
            <a:spLocks/>
          </p:cNvSpPr>
          <p:nvPr/>
        </p:nvSpPr>
        <p:spPr>
          <a:xfrm>
            <a:off x="4038600" y="6337743"/>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1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Document Classification:     Public</a:t>
            </a:r>
            <a:endParaRPr lang="en-GB"/>
          </a:p>
        </p:txBody>
      </p:sp>
    </p:spTree>
    <p:extLst>
      <p:ext uri="{BB962C8B-B14F-4D97-AF65-F5344CB8AC3E}">
        <p14:creationId xmlns:p14="http://schemas.microsoft.com/office/powerpoint/2010/main" val="15134099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5CC6EB-8D38-F344-85F6-00839070A158}"/>
              </a:ext>
            </a:extLst>
          </p:cNvPr>
          <p:cNvSpPr>
            <a:spLocks noGrp="1"/>
          </p:cNvSpPr>
          <p:nvPr>
            <p:ph type="ctrTitle"/>
          </p:nvPr>
        </p:nvSpPr>
        <p:spPr>
          <a:xfrm>
            <a:off x="285056" y="831532"/>
            <a:ext cx="5810944" cy="632580"/>
          </a:xfrm>
        </p:spPr>
        <p:txBody>
          <a:bodyPr>
            <a:normAutofit/>
          </a:bodyPr>
          <a:lstStyle/>
          <a:p>
            <a:r>
              <a:rPr lang="en-US" sz="4100"/>
              <a:t>6. Glossary</a:t>
            </a:r>
            <a:endParaRPr lang="en-GB" sz="4100"/>
          </a:p>
        </p:txBody>
      </p:sp>
    </p:spTree>
    <p:extLst>
      <p:ext uri="{BB962C8B-B14F-4D97-AF65-F5344CB8AC3E}">
        <p14:creationId xmlns:p14="http://schemas.microsoft.com/office/powerpoint/2010/main" val="41258553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54BD1-207B-D74A-B2EB-383D78A168FC}"/>
              </a:ext>
            </a:extLst>
          </p:cNvPr>
          <p:cNvSpPr>
            <a:spLocks noGrp="1"/>
          </p:cNvSpPr>
          <p:nvPr>
            <p:ph type="title"/>
          </p:nvPr>
        </p:nvSpPr>
        <p:spPr/>
        <p:txBody>
          <a:bodyPr anchor="ctr"/>
          <a:lstStyle/>
          <a:p>
            <a:r>
              <a:rPr lang="en-GB" sz="1300" b="1"/>
              <a:t>Glossary</a:t>
            </a:r>
          </a:p>
        </p:txBody>
      </p:sp>
      <p:sp>
        <p:nvSpPr>
          <p:cNvPr id="134" name="Slide Number Placeholder 2">
            <a:extLst>
              <a:ext uri="{FF2B5EF4-FFF2-40B4-BE49-F238E27FC236}">
                <a16:creationId xmlns:a16="http://schemas.microsoft.com/office/drawing/2014/main" id="{7C4E2303-760D-A644-BAED-76688757ABA9}"/>
              </a:ext>
            </a:extLst>
          </p:cNvPr>
          <p:cNvSpPr txBox="1">
            <a:spLocks/>
          </p:cNvSpPr>
          <p:nvPr/>
        </p:nvSpPr>
        <p:spPr>
          <a:xfrm>
            <a:off x="9123708" y="639692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23C8A1D-C690-374A-BBAF-BE150B79E8D3}" type="slidenum">
              <a:rPr lang="en-GB" sz="1150"/>
              <a:pPr algn="r"/>
              <a:t>28</a:t>
            </a:fld>
            <a:endParaRPr lang="en-GB" sz="1150"/>
          </a:p>
        </p:txBody>
      </p:sp>
      <p:graphicFrame>
        <p:nvGraphicFramePr>
          <p:cNvPr id="3" name="Table 2">
            <a:extLst>
              <a:ext uri="{FF2B5EF4-FFF2-40B4-BE49-F238E27FC236}">
                <a16:creationId xmlns:a16="http://schemas.microsoft.com/office/drawing/2014/main" id="{BDC5C62D-3314-AD03-7D44-37F103DDDAD5}"/>
              </a:ext>
            </a:extLst>
          </p:cNvPr>
          <p:cNvGraphicFramePr>
            <a:graphicFrameLocks noGrp="1"/>
          </p:cNvGraphicFramePr>
          <p:nvPr>
            <p:extLst>
              <p:ext uri="{D42A27DB-BD31-4B8C-83A1-F6EECF244321}">
                <p14:modId xmlns:p14="http://schemas.microsoft.com/office/powerpoint/2010/main" val="3588096066"/>
              </p:ext>
            </p:extLst>
          </p:nvPr>
        </p:nvGraphicFramePr>
        <p:xfrm>
          <a:off x="510638" y="970860"/>
          <a:ext cx="3315927" cy="4038771"/>
        </p:xfrm>
        <a:graphic>
          <a:graphicData uri="http://schemas.openxmlformats.org/drawingml/2006/table">
            <a:tbl>
              <a:tblPr firstRow="1" bandRow="1">
                <a:tableStyleId>{F5AB1C69-6EDB-4FF4-983F-18BD219EF322}</a:tableStyleId>
              </a:tblPr>
              <a:tblGrid>
                <a:gridCol w="1104639">
                  <a:extLst>
                    <a:ext uri="{9D8B030D-6E8A-4147-A177-3AD203B41FA5}">
                      <a16:colId xmlns:a16="http://schemas.microsoft.com/office/drawing/2014/main" val="3504630381"/>
                    </a:ext>
                  </a:extLst>
                </a:gridCol>
                <a:gridCol w="2211288">
                  <a:extLst>
                    <a:ext uri="{9D8B030D-6E8A-4147-A177-3AD203B41FA5}">
                      <a16:colId xmlns:a16="http://schemas.microsoft.com/office/drawing/2014/main" val="782429699"/>
                    </a:ext>
                  </a:extLst>
                </a:gridCol>
              </a:tblGrid>
              <a:tr h="296107">
                <a:tc>
                  <a:txBody>
                    <a:bodyPr/>
                    <a:lstStyle/>
                    <a:p>
                      <a:pPr algn="ctr"/>
                      <a:r>
                        <a:rPr lang="en-US" sz="1200">
                          <a:solidFill>
                            <a:schemeClr val="bg1"/>
                          </a:solidFill>
                          <a:latin typeface="Arial"/>
                          <a:cs typeface="Arial"/>
                        </a:rPr>
                        <a:t>Acronym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r>
                        <a:rPr lang="en-US" sz="1200">
                          <a:solidFill>
                            <a:schemeClr val="bg1"/>
                          </a:solidFill>
                        </a:rPr>
                        <a:t>Definition</a:t>
                      </a:r>
                      <a:endParaRPr lang="en-US" sz="1200">
                        <a:solidFill>
                          <a:schemeClr val="bg1"/>
                        </a:solidFill>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7321681"/>
                  </a:ext>
                </a:extLst>
              </a:tr>
              <a:tr h="467833">
                <a:tc>
                  <a:txBody>
                    <a:bodyPr/>
                    <a:lstStyle/>
                    <a:p>
                      <a:pPr algn="ctr" fontAlgn="ctr"/>
                      <a:r>
                        <a:rPr lang="en-GB" sz="1000" b="1" i="0" u="none" strike="noStrike">
                          <a:solidFill>
                            <a:srgbClr val="000000"/>
                          </a:solidFill>
                          <a:effectLst/>
                          <a:latin typeface="Arial" panose="020B0604020202020204" pitchFamily="34" charset="0"/>
                        </a:rPr>
                        <a:t>CCAG</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panose="020B0604020202020204" pitchFamily="34" charset="0"/>
                        </a:rPr>
                        <a:t>Cross Code Advisory Group</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888792401"/>
                  </a:ext>
                </a:extLst>
              </a:tr>
              <a:tr h="467833">
                <a:tc>
                  <a:txBody>
                    <a:bodyPr/>
                    <a:lstStyle/>
                    <a:p>
                      <a:pPr algn="ctr" fontAlgn="ctr"/>
                      <a:r>
                        <a:rPr lang="en-GB" sz="1000" b="1" i="0" u="none" strike="noStrike">
                          <a:solidFill>
                            <a:srgbClr val="000000"/>
                          </a:solidFill>
                          <a:effectLst/>
                          <a:latin typeface="Arial" panose="020B0604020202020204" pitchFamily="34" charset="0"/>
                        </a:rPr>
                        <a:t>DAG</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panose="020B0604020202020204" pitchFamily="34" charset="0"/>
                        </a:rPr>
                        <a:t>Design Advisory Group</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37867550"/>
                  </a:ext>
                </a:extLst>
              </a:tr>
              <a:tr h="467833">
                <a:tc>
                  <a:txBody>
                    <a:bodyPr/>
                    <a:lstStyle/>
                    <a:p>
                      <a:pPr algn="ctr" fontAlgn="ctr"/>
                      <a:r>
                        <a:rPr lang="en-GB" sz="1000" b="1" i="0" u="none" strike="noStrike">
                          <a:solidFill>
                            <a:srgbClr val="000000"/>
                          </a:solidFill>
                          <a:effectLst/>
                          <a:latin typeface="Arial" panose="020B0604020202020204" pitchFamily="34" charset="0"/>
                        </a:rPr>
                        <a:t>DBT</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panose="020B0604020202020204" pitchFamily="34" charset="0"/>
                        </a:rPr>
                        <a:t>Design Build Test</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40170255"/>
                  </a:ext>
                </a:extLst>
              </a:tr>
              <a:tr h="467833">
                <a:tc>
                  <a:txBody>
                    <a:bodyPr/>
                    <a:lstStyle/>
                    <a:p>
                      <a:pPr algn="ctr" fontAlgn="ctr"/>
                      <a:r>
                        <a:rPr lang="en-GB" sz="1000" b="1" i="0" u="none" strike="noStrike">
                          <a:solidFill>
                            <a:srgbClr val="000000"/>
                          </a:solidFill>
                          <a:effectLst/>
                          <a:latin typeface="Arial" panose="020B0604020202020204" pitchFamily="34" charset="0"/>
                        </a:rPr>
                        <a:t>DWG</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panose="020B0604020202020204" pitchFamily="34" charset="0"/>
                        </a:rPr>
                        <a:t>Design Working Group</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61743168"/>
                  </a:ext>
                </a:extLst>
              </a:tr>
              <a:tr h="467833">
                <a:tc>
                  <a:txBody>
                    <a:bodyPr/>
                    <a:lstStyle/>
                    <a:p>
                      <a:pPr algn="ctr" fontAlgn="ctr"/>
                      <a:r>
                        <a:rPr lang="en-GB" sz="1000" b="1" i="0" u="none" strike="noStrike">
                          <a:solidFill>
                            <a:srgbClr val="000000"/>
                          </a:solidFill>
                          <a:effectLst/>
                          <a:latin typeface="Arial" panose="020B0604020202020204" pitchFamily="34" charset="0"/>
                        </a:rPr>
                        <a:t>E2E</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panose="020B0604020202020204" pitchFamily="34" charset="0"/>
                        </a:rPr>
                        <a:t>End to end </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99229961"/>
                  </a:ext>
                </a:extLst>
              </a:tr>
              <a:tr h="467833">
                <a:tc>
                  <a:txBody>
                    <a:bodyPr/>
                    <a:lstStyle/>
                    <a:p>
                      <a:pPr algn="ctr" fontAlgn="ctr"/>
                      <a:r>
                        <a:rPr lang="en-GB" sz="1000" b="1" i="0" u="none" strike="noStrike">
                          <a:solidFill>
                            <a:srgbClr val="000000"/>
                          </a:solidFill>
                          <a:effectLst/>
                          <a:latin typeface="Arial" panose="020B0604020202020204" pitchFamily="34" charset="0"/>
                        </a:rPr>
                        <a:t>GONG</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panose="020B0604020202020204" pitchFamily="34" charset="0"/>
                        </a:rPr>
                        <a:t>GO or No Go</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11967194"/>
                  </a:ext>
                </a:extLst>
              </a:tr>
              <a:tr h="467833">
                <a:tc>
                  <a:txBody>
                    <a:bodyPr/>
                    <a:lstStyle/>
                    <a:p>
                      <a:pPr algn="ctr" fontAlgn="ctr"/>
                      <a:r>
                        <a:rPr lang="en-GB" sz="1000" b="1" i="0" u="none" strike="noStrike">
                          <a:solidFill>
                            <a:srgbClr val="000000"/>
                          </a:solidFill>
                          <a:effectLst/>
                          <a:latin typeface="Arial" panose="020B0604020202020204" pitchFamily="34" charset="0"/>
                        </a:rPr>
                        <a:t>IPA</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panose="020B0604020202020204" pitchFamily="34" charset="0"/>
                        </a:rPr>
                        <a:t>Independent Programme Assurer</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51546453"/>
                  </a:ext>
                </a:extLst>
              </a:tr>
              <a:tr h="467833">
                <a:tc>
                  <a:txBody>
                    <a:bodyPr/>
                    <a:lstStyle/>
                    <a:p>
                      <a:pPr algn="ctr" fontAlgn="ctr"/>
                      <a:r>
                        <a:rPr lang="en-GB" sz="1000" b="1" i="0" u="none" strike="noStrike">
                          <a:solidFill>
                            <a:srgbClr val="000000"/>
                          </a:solidFill>
                          <a:effectLst/>
                          <a:latin typeface="Arial" panose="020B0604020202020204" pitchFamily="34" charset="0"/>
                        </a:rPr>
                        <a:t>LDP</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panose="020B0604020202020204" pitchFamily="34" charset="0"/>
                        </a:rPr>
                        <a:t>Lead Delivery Partner</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713043337"/>
                  </a:ext>
                </a:extLst>
              </a:tr>
            </a:tbl>
          </a:graphicData>
        </a:graphic>
      </p:graphicFrame>
      <p:graphicFrame>
        <p:nvGraphicFramePr>
          <p:cNvPr id="8" name="Table 7">
            <a:extLst>
              <a:ext uri="{FF2B5EF4-FFF2-40B4-BE49-F238E27FC236}">
                <a16:creationId xmlns:a16="http://schemas.microsoft.com/office/drawing/2014/main" id="{7513307D-ED6D-0318-7F0F-EAE221C023CB}"/>
              </a:ext>
            </a:extLst>
          </p:cNvPr>
          <p:cNvGraphicFramePr>
            <a:graphicFrameLocks noGrp="1"/>
          </p:cNvGraphicFramePr>
          <p:nvPr>
            <p:extLst>
              <p:ext uri="{D42A27DB-BD31-4B8C-83A1-F6EECF244321}">
                <p14:modId xmlns:p14="http://schemas.microsoft.com/office/powerpoint/2010/main" val="4000677542"/>
              </p:ext>
            </p:extLst>
          </p:nvPr>
        </p:nvGraphicFramePr>
        <p:xfrm>
          <a:off x="4438036" y="970860"/>
          <a:ext cx="3315927" cy="4038771"/>
        </p:xfrm>
        <a:graphic>
          <a:graphicData uri="http://schemas.openxmlformats.org/drawingml/2006/table">
            <a:tbl>
              <a:tblPr firstRow="1" bandRow="1">
                <a:tableStyleId>{F5AB1C69-6EDB-4FF4-983F-18BD219EF322}</a:tableStyleId>
              </a:tblPr>
              <a:tblGrid>
                <a:gridCol w="1104639">
                  <a:extLst>
                    <a:ext uri="{9D8B030D-6E8A-4147-A177-3AD203B41FA5}">
                      <a16:colId xmlns:a16="http://schemas.microsoft.com/office/drawing/2014/main" val="3504630381"/>
                    </a:ext>
                  </a:extLst>
                </a:gridCol>
                <a:gridCol w="2211288">
                  <a:extLst>
                    <a:ext uri="{9D8B030D-6E8A-4147-A177-3AD203B41FA5}">
                      <a16:colId xmlns:a16="http://schemas.microsoft.com/office/drawing/2014/main" val="782429699"/>
                    </a:ext>
                  </a:extLst>
                </a:gridCol>
              </a:tblGrid>
              <a:tr h="296107">
                <a:tc>
                  <a:txBody>
                    <a:bodyPr/>
                    <a:lstStyle/>
                    <a:p>
                      <a:pPr algn="ctr"/>
                      <a:r>
                        <a:rPr lang="en-US" sz="1200">
                          <a:solidFill>
                            <a:schemeClr val="bg1"/>
                          </a:solidFill>
                          <a:latin typeface="Arial"/>
                          <a:cs typeface="Arial"/>
                        </a:rPr>
                        <a:t>Acronym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r>
                        <a:rPr lang="en-US" sz="1200">
                          <a:solidFill>
                            <a:schemeClr val="bg1"/>
                          </a:solidFill>
                        </a:rPr>
                        <a:t>Definition</a:t>
                      </a:r>
                      <a:endParaRPr lang="en-US" sz="1200">
                        <a:solidFill>
                          <a:schemeClr val="bg1"/>
                        </a:solidFill>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7321681"/>
                  </a:ext>
                </a:extLst>
              </a:tr>
              <a:tr h="467833">
                <a:tc>
                  <a:txBody>
                    <a:bodyPr/>
                    <a:lstStyle/>
                    <a:p>
                      <a:pPr algn="ctr"/>
                      <a:r>
                        <a:rPr lang="en-US" sz="1000" b="1">
                          <a:latin typeface="Arial"/>
                          <a:cs typeface="Arial"/>
                        </a:rPr>
                        <a:t>L1</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i="0" u="none" strike="noStrike" kern="1200">
                          <a:solidFill>
                            <a:srgbClr val="000000"/>
                          </a:solidFill>
                          <a:effectLst/>
                          <a:latin typeface="Arial" panose="020B0604020202020204" pitchFamily="34" charset="0"/>
                          <a:ea typeface="+mn-ea"/>
                          <a:cs typeface="+mn-cs"/>
                        </a:rPr>
                        <a:t>Level 1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888792401"/>
                  </a:ext>
                </a:extLst>
              </a:tr>
              <a:tr h="467833">
                <a:tc>
                  <a:txBody>
                    <a:bodyPr/>
                    <a:lstStyle/>
                    <a:p>
                      <a:pPr algn="ctr"/>
                      <a:r>
                        <a:rPr lang="en-US" sz="1000" b="1">
                          <a:latin typeface="Arial"/>
                          <a:cs typeface="Arial"/>
                        </a:rPr>
                        <a:t>L2</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i="0" u="none" strike="noStrike" kern="1200">
                          <a:solidFill>
                            <a:srgbClr val="000000"/>
                          </a:solidFill>
                          <a:effectLst/>
                          <a:latin typeface="Arial" panose="020B0604020202020204" pitchFamily="34" charset="0"/>
                          <a:ea typeface="+mn-ea"/>
                          <a:cs typeface="+mn-cs"/>
                        </a:rPr>
                        <a:t>Level 2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37867550"/>
                  </a:ext>
                </a:extLst>
              </a:tr>
              <a:tr h="467833">
                <a:tc>
                  <a:txBody>
                    <a:bodyPr/>
                    <a:lstStyle/>
                    <a:p>
                      <a:pPr algn="ctr"/>
                      <a:r>
                        <a:rPr lang="en-US" sz="1000" b="1">
                          <a:latin typeface="Arial"/>
                          <a:cs typeface="Arial"/>
                        </a:rPr>
                        <a:t>L3</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i="0" u="none" strike="noStrike" kern="1200">
                          <a:solidFill>
                            <a:srgbClr val="000000"/>
                          </a:solidFill>
                          <a:effectLst/>
                          <a:latin typeface="Arial" panose="020B0604020202020204" pitchFamily="34" charset="0"/>
                          <a:ea typeface="+mn-ea"/>
                          <a:cs typeface="+mn-cs"/>
                        </a:rPr>
                        <a:t>Level 3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40170255"/>
                  </a:ext>
                </a:extLst>
              </a:tr>
              <a:tr h="467833">
                <a:tc>
                  <a:txBody>
                    <a:bodyPr/>
                    <a:lstStyle/>
                    <a:p>
                      <a:pPr algn="ctr"/>
                      <a:r>
                        <a:rPr lang="en-US" sz="1000" b="1">
                          <a:latin typeface="Arial"/>
                          <a:cs typeface="Arial"/>
                        </a:rPr>
                        <a:t>L4</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i="0" u="none" strike="noStrike" kern="1200">
                          <a:solidFill>
                            <a:srgbClr val="000000"/>
                          </a:solidFill>
                          <a:effectLst/>
                          <a:latin typeface="Arial" panose="020B0604020202020204" pitchFamily="34" charset="0"/>
                          <a:ea typeface="+mn-ea"/>
                          <a:cs typeface="+mn-cs"/>
                        </a:rPr>
                        <a:t>Level 4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61743168"/>
                  </a:ext>
                </a:extLst>
              </a:tr>
              <a:tr h="467833">
                <a:tc>
                  <a:txBody>
                    <a:bodyPr/>
                    <a:lstStyle/>
                    <a:p>
                      <a:pPr algn="ctr" fontAlgn="ctr"/>
                      <a:r>
                        <a:rPr lang="en-GB" sz="1000" b="1" i="0" u="none" strike="noStrike">
                          <a:solidFill>
                            <a:srgbClr val="000000"/>
                          </a:solidFill>
                          <a:effectLst/>
                          <a:latin typeface="Arial" panose="020B0604020202020204" pitchFamily="34" charset="0"/>
                        </a:rPr>
                        <a:t>PoaP</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panose="020B0604020202020204" pitchFamily="34" charset="0"/>
                        </a:rPr>
                        <a:t>Plan on a Page</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99229961"/>
                  </a:ext>
                </a:extLst>
              </a:tr>
              <a:tr h="467833">
                <a:tc>
                  <a:txBody>
                    <a:bodyPr/>
                    <a:lstStyle/>
                    <a:p>
                      <a:pPr algn="ctr" fontAlgn="ctr"/>
                      <a:r>
                        <a:rPr lang="en-GB" sz="1000" b="1" i="0" u="none" strike="noStrike">
                          <a:solidFill>
                            <a:srgbClr val="000000"/>
                          </a:solidFill>
                          <a:effectLst/>
                          <a:latin typeface="Arial" panose="020B0604020202020204" pitchFamily="34" charset="0"/>
                        </a:rPr>
                        <a:t>PMO</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panose="020B0604020202020204" pitchFamily="34" charset="0"/>
                        </a:rPr>
                        <a:t>Programme Management Office</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11967194"/>
                  </a:ext>
                </a:extLst>
              </a:tr>
              <a:tr h="467833">
                <a:tc>
                  <a:txBody>
                    <a:bodyPr/>
                    <a:lstStyle/>
                    <a:p>
                      <a:pPr algn="ctr" fontAlgn="ctr"/>
                      <a:r>
                        <a:rPr lang="en-GB" sz="1000" b="1" i="0" u="none" strike="noStrike">
                          <a:solidFill>
                            <a:srgbClr val="000000"/>
                          </a:solidFill>
                          <a:effectLst/>
                          <a:latin typeface="Arial" panose="020B0604020202020204" pitchFamily="34" charset="0"/>
                        </a:rPr>
                        <a:t>PP </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panose="020B0604020202020204" pitchFamily="34" charset="0"/>
                        </a:rPr>
                        <a:t>Programme Parties</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51546453"/>
                  </a:ext>
                </a:extLst>
              </a:tr>
              <a:tr h="467833">
                <a:tc>
                  <a:txBody>
                    <a:bodyPr/>
                    <a:lstStyle/>
                    <a:p>
                      <a:pPr algn="ctr" fontAlgn="ctr"/>
                      <a:r>
                        <a:rPr lang="en-GB" sz="1000" b="1" i="0" u="none" strike="noStrike">
                          <a:solidFill>
                            <a:srgbClr val="000000"/>
                          </a:solidFill>
                          <a:effectLst/>
                          <a:latin typeface="Arial" panose="020B0604020202020204" pitchFamily="34" charset="0"/>
                        </a:rPr>
                        <a:t>PPC</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panose="020B0604020202020204" pitchFamily="34" charset="0"/>
                        </a:rPr>
                        <a:t>Programme Party Coordinator</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713043337"/>
                  </a:ext>
                </a:extLst>
              </a:tr>
            </a:tbl>
          </a:graphicData>
        </a:graphic>
      </p:graphicFrame>
      <p:graphicFrame>
        <p:nvGraphicFramePr>
          <p:cNvPr id="9" name="Table 8">
            <a:extLst>
              <a:ext uri="{FF2B5EF4-FFF2-40B4-BE49-F238E27FC236}">
                <a16:creationId xmlns:a16="http://schemas.microsoft.com/office/drawing/2014/main" id="{5807FE71-10A4-4F0E-2150-9E6F7846BBBA}"/>
              </a:ext>
            </a:extLst>
          </p:cNvPr>
          <p:cNvGraphicFramePr>
            <a:graphicFrameLocks noGrp="1"/>
          </p:cNvGraphicFramePr>
          <p:nvPr>
            <p:extLst>
              <p:ext uri="{D42A27DB-BD31-4B8C-83A1-F6EECF244321}">
                <p14:modId xmlns:p14="http://schemas.microsoft.com/office/powerpoint/2010/main" val="3927771620"/>
              </p:ext>
            </p:extLst>
          </p:nvPr>
        </p:nvGraphicFramePr>
        <p:xfrm>
          <a:off x="8365435" y="970860"/>
          <a:ext cx="3315927" cy="3103105"/>
        </p:xfrm>
        <a:graphic>
          <a:graphicData uri="http://schemas.openxmlformats.org/drawingml/2006/table">
            <a:tbl>
              <a:tblPr firstRow="1" bandRow="1">
                <a:tableStyleId>{F5AB1C69-6EDB-4FF4-983F-18BD219EF322}</a:tableStyleId>
              </a:tblPr>
              <a:tblGrid>
                <a:gridCol w="1104639">
                  <a:extLst>
                    <a:ext uri="{9D8B030D-6E8A-4147-A177-3AD203B41FA5}">
                      <a16:colId xmlns:a16="http://schemas.microsoft.com/office/drawing/2014/main" val="3504630381"/>
                    </a:ext>
                  </a:extLst>
                </a:gridCol>
                <a:gridCol w="2211288">
                  <a:extLst>
                    <a:ext uri="{9D8B030D-6E8A-4147-A177-3AD203B41FA5}">
                      <a16:colId xmlns:a16="http://schemas.microsoft.com/office/drawing/2014/main" val="782429699"/>
                    </a:ext>
                  </a:extLst>
                </a:gridCol>
              </a:tblGrid>
              <a:tr h="296107">
                <a:tc>
                  <a:txBody>
                    <a:bodyPr/>
                    <a:lstStyle/>
                    <a:p>
                      <a:pPr algn="ctr"/>
                      <a:r>
                        <a:rPr lang="en-US" sz="1200">
                          <a:solidFill>
                            <a:schemeClr val="bg1"/>
                          </a:solidFill>
                          <a:latin typeface="Arial"/>
                          <a:cs typeface="Arial"/>
                        </a:rPr>
                        <a:t>Acronym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r>
                        <a:rPr lang="en-US" sz="1200">
                          <a:solidFill>
                            <a:schemeClr val="bg1"/>
                          </a:solidFill>
                        </a:rPr>
                        <a:t>Definition</a:t>
                      </a:r>
                      <a:endParaRPr lang="en-US" sz="1200">
                        <a:solidFill>
                          <a:schemeClr val="bg1"/>
                        </a:solidFill>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7321681"/>
                  </a:ext>
                </a:extLst>
              </a:tr>
              <a:tr h="467833">
                <a:tc>
                  <a:txBody>
                    <a:bodyPr/>
                    <a:lstStyle/>
                    <a:p>
                      <a:pPr algn="ctr" fontAlgn="ctr"/>
                      <a:r>
                        <a:rPr lang="en-GB" sz="1000" b="1" i="0" u="none" strike="noStrike">
                          <a:solidFill>
                            <a:srgbClr val="000000"/>
                          </a:solidFill>
                          <a:effectLst/>
                          <a:latin typeface="Arial" panose="020B0604020202020204" pitchFamily="34" charset="0"/>
                        </a:rPr>
                        <a:t>PSG</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panose="020B0604020202020204" pitchFamily="34" charset="0"/>
                        </a:rPr>
                        <a:t>Programme Steering Group</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5261670"/>
                  </a:ext>
                </a:extLst>
              </a:tr>
              <a:tr h="467833">
                <a:tc>
                  <a:txBody>
                    <a:bodyPr/>
                    <a:lstStyle/>
                    <a:p>
                      <a:pPr algn="ctr" fontAlgn="ctr"/>
                      <a:r>
                        <a:rPr lang="en-GB" sz="1000" b="1" i="0" u="none" strike="noStrike">
                          <a:solidFill>
                            <a:srgbClr val="000000"/>
                          </a:solidFill>
                          <a:effectLst/>
                          <a:latin typeface="Arial" panose="020B0604020202020204" pitchFamily="34" charset="0"/>
                        </a:rPr>
                        <a:t>RACI</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panose="020B0604020202020204" pitchFamily="34" charset="0"/>
                        </a:rPr>
                        <a:t>Responsible, Accountable, Consulted and Informed</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37867550"/>
                  </a:ext>
                </a:extLst>
              </a:tr>
              <a:tr h="467833">
                <a:tc>
                  <a:txBody>
                    <a:bodyPr/>
                    <a:lstStyle/>
                    <a:p>
                      <a:pPr algn="ctr" fontAlgn="ctr"/>
                      <a:r>
                        <a:rPr lang="en-GB" sz="1000" b="1" i="0" u="none" strike="noStrike">
                          <a:solidFill>
                            <a:srgbClr val="000000"/>
                          </a:solidFill>
                          <a:effectLst/>
                          <a:latin typeface="Arial" panose="020B0604020202020204" pitchFamily="34" charset="0"/>
                        </a:rPr>
                        <a:t>RAID</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panose="020B0604020202020204" pitchFamily="34" charset="0"/>
                        </a:rPr>
                        <a:t>Risks, Assumptions, Issues and Dependencies</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40170255"/>
                  </a:ext>
                </a:extLst>
              </a:tr>
              <a:tr h="467833">
                <a:tc>
                  <a:txBody>
                    <a:bodyPr/>
                    <a:lstStyle/>
                    <a:p>
                      <a:pPr algn="ctr" fontAlgn="ctr"/>
                      <a:r>
                        <a:rPr lang="en-GB" sz="1000" b="1" i="0" u="none" strike="noStrike">
                          <a:solidFill>
                            <a:srgbClr val="000000"/>
                          </a:solidFill>
                          <a:effectLst/>
                          <a:latin typeface="Arial" panose="020B0604020202020204" pitchFamily="34" charset="0"/>
                        </a:rPr>
                        <a:t>SRO</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panose="020B0604020202020204" pitchFamily="34" charset="0"/>
                        </a:rPr>
                        <a:t>Senior Responsible Owner</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61743168"/>
                  </a:ext>
                </a:extLst>
              </a:tr>
              <a:tr h="467833">
                <a:tc>
                  <a:txBody>
                    <a:bodyPr/>
                    <a:lstStyle/>
                    <a:p>
                      <a:pPr algn="ctr" fontAlgn="ctr"/>
                      <a:r>
                        <a:rPr lang="en-GB" sz="1000" b="1" i="0" u="none" strike="noStrike">
                          <a:solidFill>
                            <a:srgbClr val="000000"/>
                          </a:solidFill>
                          <a:effectLst/>
                          <a:latin typeface="Arial" panose="020B0604020202020204" pitchFamily="34" charset="0"/>
                        </a:rPr>
                        <a:t>SI</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panose="020B0604020202020204" pitchFamily="34" charset="0"/>
                        </a:rPr>
                        <a:t>Systems Integrator</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99229961"/>
                  </a:ext>
                </a:extLst>
              </a:tr>
              <a:tr h="467833">
                <a:tc>
                  <a:txBody>
                    <a:bodyPr/>
                    <a:lstStyle/>
                    <a:p>
                      <a:pPr algn="ctr" fontAlgn="ctr"/>
                      <a:r>
                        <a:rPr lang="en-GB" sz="1000" b="1" i="0" u="none" strike="noStrike">
                          <a:solidFill>
                            <a:srgbClr val="000000"/>
                          </a:solidFill>
                          <a:effectLst/>
                          <a:latin typeface="Arial" panose="020B0604020202020204" pitchFamily="34" charset="0"/>
                        </a:rPr>
                        <a:t>TOM</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panose="020B0604020202020204" pitchFamily="34" charset="0"/>
                        </a:rPr>
                        <a:t>Target Operating Model</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11967194"/>
                  </a:ext>
                </a:extLst>
              </a:tr>
            </a:tbl>
          </a:graphicData>
        </a:graphic>
      </p:graphicFrame>
      <p:sp>
        <p:nvSpPr>
          <p:cNvPr id="10" name="TextBox 9">
            <a:extLst>
              <a:ext uri="{FF2B5EF4-FFF2-40B4-BE49-F238E27FC236}">
                <a16:creationId xmlns:a16="http://schemas.microsoft.com/office/drawing/2014/main" id="{C6A80BBD-D98E-39A0-A5FE-B35AE017E16D}"/>
              </a:ext>
            </a:extLst>
          </p:cNvPr>
          <p:cNvSpPr txBox="1"/>
          <p:nvPr/>
        </p:nvSpPr>
        <p:spPr>
          <a:xfrm>
            <a:off x="412980" y="5207805"/>
            <a:ext cx="11170724" cy="276999"/>
          </a:xfrm>
          <a:prstGeom prst="rect">
            <a:avLst/>
          </a:prstGeom>
          <a:noFill/>
        </p:spPr>
        <p:txBody>
          <a:bodyPr wrap="square" rtlCol="0" anchor="t">
            <a:spAutoFit/>
          </a:bodyPr>
          <a:lstStyle/>
          <a:p>
            <a:pPr marL="9525">
              <a:spcAft>
                <a:spcPts val="600"/>
              </a:spcAft>
            </a:pPr>
            <a:r>
              <a:rPr lang="en-US" sz="1200">
                <a:solidFill>
                  <a:schemeClr val="accent5"/>
                </a:solidFill>
              </a:rPr>
              <a:t>A </a:t>
            </a:r>
            <a:r>
              <a:rPr lang="en-GB" sz="1200">
                <a:solidFill>
                  <a:schemeClr val="accent5"/>
                </a:solidFill>
              </a:rPr>
              <a:t>full list of the definition for all terms and acronyms used on the programme can be found in the </a:t>
            </a:r>
            <a:r>
              <a:rPr lang="en-GB" sz="1200">
                <a:solidFill>
                  <a:schemeClr val="accent5"/>
                </a:solidFill>
                <a:hlinkClick r:id="rId3"/>
              </a:rPr>
              <a:t>MHHS Programme Glossary.  </a:t>
            </a:r>
            <a:endParaRPr lang="en-GB" sz="1200">
              <a:solidFill>
                <a:srgbClr val="000000"/>
              </a:solidFill>
            </a:endParaRPr>
          </a:p>
        </p:txBody>
      </p:sp>
      <p:sp>
        <p:nvSpPr>
          <p:cNvPr id="11" name="Footer Placeholder 4">
            <a:extLst>
              <a:ext uri="{FF2B5EF4-FFF2-40B4-BE49-F238E27FC236}">
                <a16:creationId xmlns:a16="http://schemas.microsoft.com/office/drawing/2014/main" id="{5241C1FA-FC1F-306F-24DA-514618A53D61}"/>
              </a:ext>
            </a:extLst>
          </p:cNvPr>
          <p:cNvSpPr txBox="1">
            <a:spLocks/>
          </p:cNvSpPr>
          <p:nvPr/>
        </p:nvSpPr>
        <p:spPr>
          <a:xfrm>
            <a:off x="4038600" y="6337743"/>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1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Document Classification:     Public</a:t>
            </a:r>
            <a:endParaRPr lang="en-GB"/>
          </a:p>
        </p:txBody>
      </p:sp>
    </p:spTree>
    <p:extLst>
      <p:ext uri="{BB962C8B-B14F-4D97-AF65-F5344CB8AC3E}">
        <p14:creationId xmlns:p14="http://schemas.microsoft.com/office/powerpoint/2010/main" val="2596113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4CB4D-D1EF-BE40-83FC-4650856959AE}"/>
              </a:ext>
            </a:extLst>
          </p:cNvPr>
          <p:cNvSpPr>
            <a:spLocks noGrp="1"/>
          </p:cNvSpPr>
          <p:nvPr>
            <p:ph type="ctrTitle"/>
          </p:nvPr>
        </p:nvSpPr>
        <p:spPr>
          <a:xfrm>
            <a:off x="285056" y="1411048"/>
            <a:ext cx="5810944" cy="632580"/>
          </a:xfrm>
        </p:spPr>
        <p:txBody>
          <a:bodyPr>
            <a:normAutofit fontScale="90000"/>
          </a:bodyPr>
          <a:lstStyle/>
          <a:p>
            <a:r>
              <a:rPr lang="en-US"/>
              <a:t>1. Introduction &amp; Approach to Planning</a:t>
            </a:r>
          </a:p>
        </p:txBody>
      </p:sp>
    </p:spTree>
    <p:extLst>
      <p:ext uri="{BB962C8B-B14F-4D97-AF65-F5344CB8AC3E}">
        <p14:creationId xmlns:p14="http://schemas.microsoft.com/office/powerpoint/2010/main" val="1282826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C5A16-7CAB-F147-91C5-4CB5DBFDB1A6}"/>
              </a:ext>
            </a:extLst>
          </p:cNvPr>
          <p:cNvSpPr>
            <a:spLocks noGrp="1"/>
          </p:cNvSpPr>
          <p:nvPr>
            <p:ph type="title"/>
          </p:nvPr>
        </p:nvSpPr>
        <p:spPr>
          <a:xfrm>
            <a:off x="309798" y="377087"/>
            <a:ext cx="3624778" cy="208610"/>
          </a:xfrm>
        </p:spPr>
        <p:txBody>
          <a:bodyPr/>
          <a:lstStyle/>
          <a:p>
            <a:r>
              <a:rPr lang="en-US" b="1"/>
              <a:t>Introduction</a:t>
            </a:r>
            <a:r>
              <a:rPr lang="en-US" sz="2000" b="1"/>
              <a:t> </a:t>
            </a:r>
          </a:p>
        </p:txBody>
      </p:sp>
      <p:sp>
        <p:nvSpPr>
          <p:cNvPr id="5" name="Slide Number Placeholder 4">
            <a:extLst>
              <a:ext uri="{FF2B5EF4-FFF2-40B4-BE49-F238E27FC236}">
                <a16:creationId xmlns:a16="http://schemas.microsoft.com/office/drawing/2014/main" id="{FDB3DE95-9635-0941-A086-87FAD690816C}"/>
              </a:ext>
            </a:extLst>
          </p:cNvPr>
          <p:cNvSpPr>
            <a:spLocks noGrp="1"/>
          </p:cNvSpPr>
          <p:nvPr>
            <p:ph type="sldNum" sz="quarter" idx="12"/>
          </p:nvPr>
        </p:nvSpPr>
        <p:spPr/>
        <p:txBody>
          <a:bodyPr/>
          <a:lstStyle/>
          <a:p>
            <a:fld id="{223C8A1D-C690-374A-BBAF-BE150B79E8D3}" type="slidenum">
              <a:rPr lang="en-GB" smtClean="0"/>
              <a:t>4</a:t>
            </a:fld>
            <a:endParaRPr lang="en-GB"/>
          </a:p>
        </p:txBody>
      </p:sp>
      <p:sp>
        <p:nvSpPr>
          <p:cNvPr id="6" name="Content Placeholder 5">
            <a:extLst>
              <a:ext uri="{FF2B5EF4-FFF2-40B4-BE49-F238E27FC236}">
                <a16:creationId xmlns:a16="http://schemas.microsoft.com/office/drawing/2014/main" id="{2D416A63-BB1E-EB45-87F9-4E0A8C281268}"/>
              </a:ext>
            </a:extLst>
          </p:cNvPr>
          <p:cNvSpPr>
            <a:spLocks noGrp="1"/>
          </p:cNvSpPr>
          <p:nvPr>
            <p:ph idx="1"/>
          </p:nvPr>
        </p:nvSpPr>
        <p:spPr>
          <a:xfrm>
            <a:off x="309798" y="1143264"/>
            <a:ext cx="11572404" cy="4571471"/>
          </a:xfrm>
        </p:spPr>
        <p:txBody>
          <a:bodyPr/>
          <a:lstStyle/>
          <a:p>
            <a:pPr marL="342900" indent="-342900">
              <a:buFont typeface="Arial" panose="020B0604020202020204" pitchFamily="34" charset="0"/>
              <a:buChar char="•"/>
            </a:pPr>
            <a:endParaRPr lang="en-US"/>
          </a:p>
          <a:p>
            <a:pPr marL="342900" indent="-342900">
              <a:buFont typeface="Arial" panose="020B0604020202020204" pitchFamily="34" charset="0"/>
              <a:buChar char="•"/>
            </a:pPr>
            <a:endParaRPr lang="en-US"/>
          </a:p>
          <a:p>
            <a:endParaRPr lang="en-US"/>
          </a:p>
        </p:txBody>
      </p:sp>
      <p:sp>
        <p:nvSpPr>
          <p:cNvPr id="7" name="Rectangle 6">
            <a:extLst>
              <a:ext uri="{FF2B5EF4-FFF2-40B4-BE49-F238E27FC236}">
                <a16:creationId xmlns:a16="http://schemas.microsoft.com/office/drawing/2014/main" id="{1A12EF00-8CA8-2B4D-A70C-30AE2C794EE3}"/>
              </a:ext>
            </a:extLst>
          </p:cNvPr>
          <p:cNvSpPr/>
          <p:nvPr/>
        </p:nvSpPr>
        <p:spPr>
          <a:xfrm>
            <a:off x="744070" y="1662192"/>
            <a:ext cx="10703859" cy="2887283"/>
          </a:xfrm>
          <a:prstGeom prst="rect">
            <a:avLst/>
          </a:prstGeom>
          <a:noFill/>
          <a:ln w="28575">
            <a:solidFill>
              <a:srgbClr val="02B4AC"/>
            </a:solidFill>
          </a:ln>
        </p:spPr>
        <p:txBody>
          <a:bodyPr wrap="square" lIns="180000" tIns="180000" rIns="180000" bIns="180000">
            <a:spAutoFit/>
          </a:bodyPr>
          <a:lstStyle/>
          <a:p>
            <a:pPr>
              <a:spcAft>
                <a:spcPts val="600"/>
              </a:spcAft>
            </a:pPr>
            <a:r>
              <a:rPr lang="en-GB" sz="1600"/>
              <a:t>The purpose of this document is to introduce and set out the working draft of the programme plan for delivering the Market-wide Half Hourly Settlement Programme. </a:t>
            </a:r>
          </a:p>
          <a:p>
            <a:pPr>
              <a:spcAft>
                <a:spcPts val="600"/>
              </a:spcAft>
            </a:pPr>
            <a:endParaRPr lang="en-GB" sz="1600"/>
          </a:p>
          <a:p>
            <a:pPr>
              <a:spcAft>
                <a:spcPts val="600"/>
              </a:spcAft>
            </a:pPr>
            <a:r>
              <a:rPr lang="en-GB" sz="1600"/>
              <a:t>In this pack you will find essential information which should help provide clarity on how the working draft of the plan has been developed, from defining the key terminology and artefacts, to understanding the planning hierarchy and outlining the approach.</a:t>
            </a:r>
          </a:p>
          <a:p>
            <a:pPr>
              <a:spcAft>
                <a:spcPts val="600"/>
              </a:spcAft>
            </a:pPr>
            <a:endParaRPr lang="en-GB" sz="1600"/>
          </a:p>
          <a:p>
            <a:pPr>
              <a:spcAft>
                <a:spcPts val="600"/>
              </a:spcAft>
            </a:pPr>
            <a:r>
              <a:rPr lang="en-GB" sz="1600"/>
              <a:t>If you have any questions or comments please reach out to the MHHS PMO team at: </a:t>
            </a:r>
            <a:r>
              <a:rPr lang="en-GB" sz="1600">
                <a:hlinkClick r:id="rId2"/>
              </a:rPr>
              <a:t>PMO@mhhsprogramme.co.uk</a:t>
            </a:r>
            <a:endParaRPr lang="en-GB" sz="1600"/>
          </a:p>
        </p:txBody>
      </p:sp>
      <p:sp>
        <p:nvSpPr>
          <p:cNvPr id="8" name="Footer Placeholder 4">
            <a:extLst>
              <a:ext uri="{FF2B5EF4-FFF2-40B4-BE49-F238E27FC236}">
                <a16:creationId xmlns:a16="http://schemas.microsoft.com/office/drawing/2014/main" id="{C2B5E1A9-85E7-4D07-A94D-B5CDD6464446}"/>
              </a:ext>
            </a:extLst>
          </p:cNvPr>
          <p:cNvSpPr txBox="1">
            <a:spLocks/>
          </p:cNvSpPr>
          <p:nvPr/>
        </p:nvSpPr>
        <p:spPr>
          <a:xfrm>
            <a:off x="4038600" y="6337743"/>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1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Document Classification:     Public</a:t>
            </a:r>
            <a:endParaRPr lang="en-GB"/>
          </a:p>
        </p:txBody>
      </p:sp>
    </p:spTree>
    <p:extLst>
      <p:ext uri="{BB962C8B-B14F-4D97-AF65-F5344CB8AC3E}">
        <p14:creationId xmlns:p14="http://schemas.microsoft.com/office/powerpoint/2010/main" val="3724432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D0078B8-A3A6-D6F9-95F3-9B6A72A078BA}"/>
              </a:ext>
            </a:extLst>
          </p:cNvPr>
          <p:cNvSpPr>
            <a:spLocks noGrp="1"/>
          </p:cNvSpPr>
          <p:nvPr>
            <p:ph type="sldNum" sz="quarter" idx="12"/>
          </p:nvPr>
        </p:nvSpPr>
        <p:spPr/>
        <p:txBody>
          <a:bodyPr/>
          <a:lstStyle/>
          <a:p>
            <a:fld id="{223C8A1D-C690-374A-BBAF-BE150B79E8D3}" type="slidenum">
              <a:rPr lang="en-GB" smtClean="0"/>
              <a:t>5</a:t>
            </a:fld>
            <a:endParaRPr lang="en-GB"/>
          </a:p>
        </p:txBody>
      </p:sp>
      <p:grpSp>
        <p:nvGrpSpPr>
          <p:cNvPr id="6" name="Group 5">
            <a:extLst>
              <a:ext uri="{FF2B5EF4-FFF2-40B4-BE49-F238E27FC236}">
                <a16:creationId xmlns:a16="http://schemas.microsoft.com/office/drawing/2014/main" id="{C91973C2-5D86-A8A8-E6F2-84DA37C4E3E4}"/>
              </a:ext>
            </a:extLst>
          </p:cNvPr>
          <p:cNvGrpSpPr/>
          <p:nvPr/>
        </p:nvGrpSpPr>
        <p:grpSpPr>
          <a:xfrm>
            <a:off x="0" y="305303"/>
            <a:ext cx="12192000" cy="398477"/>
            <a:chOff x="4538444" y="318053"/>
            <a:chExt cx="2709644" cy="398477"/>
          </a:xfrm>
        </p:grpSpPr>
        <p:cxnSp>
          <p:nvCxnSpPr>
            <p:cNvPr id="7" name="Straight Connector 6">
              <a:extLst>
                <a:ext uri="{FF2B5EF4-FFF2-40B4-BE49-F238E27FC236}">
                  <a16:creationId xmlns:a16="http://schemas.microsoft.com/office/drawing/2014/main" id="{E2645D47-CD4E-5C6F-5193-B17AFC41AE54}"/>
                </a:ext>
              </a:extLst>
            </p:cNvPr>
            <p:cNvCxnSpPr/>
            <p:nvPr userDrawn="1"/>
          </p:nvCxnSpPr>
          <p:spPr>
            <a:xfrm>
              <a:off x="4538444" y="318053"/>
              <a:ext cx="270964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CC7717C-61FD-6987-6EC7-68D6309DBE6E}"/>
                </a:ext>
              </a:extLst>
            </p:cNvPr>
            <p:cNvCxnSpPr/>
            <p:nvPr userDrawn="1"/>
          </p:nvCxnSpPr>
          <p:spPr>
            <a:xfrm>
              <a:off x="4538444" y="716530"/>
              <a:ext cx="270964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Title Placeholder 1">
            <a:extLst>
              <a:ext uri="{FF2B5EF4-FFF2-40B4-BE49-F238E27FC236}">
                <a16:creationId xmlns:a16="http://schemas.microsoft.com/office/drawing/2014/main" id="{B8BE51AD-B97F-120B-16F7-16A11EA0DB35}"/>
              </a:ext>
            </a:extLst>
          </p:cNvPr>
          <p:cNvSpPr txBox="1">
            <a:spLocks/>
          </p:cNvSpPr>
          <p:nvPr/>
        </p:nvSpPr>
        <p:spPr>
          <a:xfrm>
            <a:off x="309798" y="400237"/>
            <a:ext cx="3624778" cy="20861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lang="en-GB" sz="1300" kern="1200" spc="0" baseline="0" dirty="0" smtClean="0">
                <a:solidFill>
                  <a:srgbClr val="051426"/>
                </a:solidFill>
                <a:latin typeface="Arial"/>
                <a:ea typeface="+mn-ea"/>
                <a:cs typeface="Arial"/>
              </a:defRPr>
            </a:lvl1pPr>
          </a:lstStyle>
          <a:p>
            <a:endParaRPr lang="en-US" b="1"/>
          </a:p>
        </p:txBody>
      </p:sp>
      <p:sp>
        <p:nvSpPr>
          <p:cNvPr id="10" name="Content Placeholder 2">
            <a:extLst>
              <a:ext uri="{FF2B5EF4-FFF2-40B4-BE49-F238E27FC236}">
                <a16:creationId xmlns:a16="http://schemas.microsoft.com/office/drawing/2014/main" id="{FFD0C620-68F1-47AA-7327-5ADBCDD2056F}"/>
              </a:ext>
            </a:extLst>
          </p:cNvPr>
          <p:cNvSpPr txBox="1">
            <a:spLocks/>
          </p:cNvSpPr>
          <p:nvPr/>
        </p:nvSpPr>
        <p:spPr>
          <a:xfrm>
            <a:off x="221940" y="981305"/>
            <a:ext cx="11297667" cy="52625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Font typeface="Arial" panose="020B0604020202020204" pitchFamily="34" charset="0"/>
              <a:buNone/>
            </a:pPr>
            <a:r>
              <a:rPr lang="en-US" sz="1300" b="1"/>
              <a:t>Objectives of this re-planning exercise:</a:t>
            </a:r>
          </a:p>
          <a:p>
            <a:pPr>
              <a:spcBef>
                <a:spcPts val="0"/>
              </a:spcBef>
              <a:spcAft>
                <a:spcPts val="600"/>
              </a:spcAft>
            </a:pPr>
            <a:r>
              <a:rPr lang="en-US" sz="1300"/>
              <a:t>To fully consult on and assess ways to ensure that the plan is set up to see MHHS implemented as early as possible and preferably no later than the date set out in the existing Transition Timetable</a:t>
            </a:r>
          </a:p>
          <a:p>
            <a:pPr>
              <a:spcBef>
                <a:spcPts val="0"/>
              </a:spcBef>
              <a:spcAft>
                <a:spcPts val="600"/>
              </a:spcAft>
            </a:pPr>
            <a:r>
              <a:rPr lang="en-US" sz="1300"/>
              <a:t>To form a baseline Programme plan that can be approved by Ofgem - on the basis of a weight of agreement from Programme participants that the plan is credible, robust, achievable, and measurable.</a:t>
            </a:r>
          </a:p>
          <a:p>
            <a:pPr marL="0" indent="0">
              <a:spcBef>
                <a:spcPts val="0"/>
              </a:spcBef>
              <a:spcAft>
                <a:spcPts val="600"/>
              </a:spcAft>
              <a:buNone/>
            </a:pPr>
            <a:endParaRPr lang="en-US" sz="1300"/>
          </a:p>
          <a:p>
            <a:pPr marL="0" indent="0">
              <a:spcBef>
                <a:spcPts val="900"/>
              </a:spcBef>
              <a:spcAft>
                <a:spcPts val="600"/>
              </a:spcAft>
              <a:buFont typeface="Arial" panose="020B0604020202020204" pitchFamily="34" charset="0"/>
              <a:buNone/>
            </a:pPr>
            <a:r>
              <a:rPr lang="en-US" sz="1300" b="1"/>
              <a:t>By:</a:t>
            </a:r>
          </a:p>
          <a:p>
            <a:pPr marL="171450" indent="-171450">
              <a:spcBef>
                <a:spcPts val="0"/>
              </a:spcBef>
              <a:spcAft>
                <a:spcPts val="600"/>
              </a:spcAft>
            </a:pPr>
            <a:r>
              <a:rPr lang="en-US" sz="1300"/>
              <a:t>Working with industry to develop the plan – not imposing a plan on industry</a:t>
            </a:r>
          </a:p>
          <a:p>
            <a:pPr marL="0" indent="0">
              <a:spcBef>
                <a:spcPts val="0"/>
              </a:spcBef>
              <a:spcAft>
                <a:spcPts val="600"/>
              </a:spcAft>
              <a:buNone/>
            </a:pPr>
            <a:endParaRPr lang="en-US" sz="1300"/>
          </a:p>
          <a:p>
            <a:pPr marL="0" indent="0">
              <a:spcBef>
                <a:spcPts val="900"/>
              </a:spcBef>
              <a:spcAft>
                <a:spcPts val="600"/>
              </a:spcAft>
              <a:buFont typeface="Arial" panose="020B0604020202020204" pitchFamily="34" charset="0"/>
              <a:buNone/>
            </a:pPr>
            <a:r>
              <a:rPr lang="en-US" sz="1300" b="1"/>
              <a:t>The plan as it is so far:</a:t>
            </a:r>
          </a:p>
          <a:p>
            <a:pPr marL="177800" indent="-177800">
              <a:spcBef>
                <a:spcPts val="0"/>
              </a:spcBef>
              <a:spcAft>
                <a:spcPts val="600"/>
              </a:spcAft>
            </a:pPr>
            <a:r>
              <a:rPr lang="en-US" sz="1300"/>
              <a:t>This draft is a working plan based on information available to MHHSP at the time of drafting. It has not been approved by Ofgem. It is an imperative to challenge and validate all assumptions in the draft with the aim of securing the earliest possible robust implementation date.</a:t>
            </a:r>
          </a:p>
          <a:p>
            <a:pPr marL="177800" indent="-177800">
              <a:spcBef>
                <a:spcPts val="0"/>
              </a:spcBef>
              <a:spcAft>
                <a:spcPts val="600"/>
              </a:spcAft>
            </a:pPr>
            <a:r>
              <a:rPr lang="en-US" sz="1300"/>
              <a:t>The plan review process is designed to arrive at a credible, robust, and achievable plan that sees MHHS implemented as early as possible and preferably no later than the date set out in the existing Transition Timetable, which all programme parties are currently required to operate in accordance with.</a:t>
            </a:r>
          </a:p>
          <a:p>
            <a:pPr marL="177800" indent="-177800">
              <a:spcBef>
                <a:spcPts val="0"/>
              </a:spcBef>
              <a:spcAft>
                <a:spcPts val="1200"/>
              </a:spcAft>
            </a:pPr>
            <a:r>
              <a:rPr lang="en-US" sz="1300"/>
              <a:t>The programme looks forward to working with parties to challenge and identify opportunities to shorten the overall timelines in this plan in order to secure a swift introduction of MHHS and to allow the generation of the benefits that MHHS will bring, in particular for customers and in supporting broader activity to drive towards net zero.</a:t>
            </a:r>
          </a:p>
        </p:txBody>
      </p:sp>
      <p:sp>
        <p:nvSpPr>
          <p:cNvPr id="11" name="Footer Placeholder 4">
            <a:extLst>
              <a:ext uri="{FF2B5EF4-FFF2-40B4-BE49-F238E27FC236}">
                <a16:creationId xmlns:a16="http://schemas.microsoft.com/office/drawing/2014/main" id="{D397C692-3777-281B-6D01-282FA0D97735}"/>
              </a:ext>
            </a:extLst>
          </p:cNvPr>
          <p:cNvSpPr txBox="1">
            <a:spLocks/>
          </p:cNvSpPr>
          <p:nvPr/>
        </p:nvSpPr>
        <p:spPr>
          <a:xfrm>
            <a:off x="4038600" y="6337743"/>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1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Document Classification:     Public</a:t>
            </a:r>
            <a:endParaRPr lang="en-GB"/>
          </a:p>
        </p:txBody>
      </p:sp>
      <p:pic>
        <p:nvPicPr>
          <p:cNvPr id="12" name="Graphic 11">
            <a:extLst>
              <a:ext uri="{FF2B5EF4-FFF2-40B4-BE49-F238E27FC236}">
                <a16:creationId xmlns:a16="http://schemas.microsoft.com/office/drawing/2014/main" id="{03E41A05-42F3-35C9-1B32-468FA40A14E2}"/>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02368" y="6301078"/>
            <a:ext cx="1491660" cy="438453"/>
          </a:xfrm>
          <a:prstGeom prst="rect">
            <a:avLst/>
          </a:prstGeom>
        </p:spPr>
      </p:pic>
      <p:sp>
        <p:nvSpPr>
          <p:cNvPr id="14" name="Title Placeholder 1">
            <a:extLst>
              <a:ext uri="{FF2B5EF4-FFF2-40B4-BE49-F238E27FC236}">
                <a16:creationId xmlns:a16="http://schemas.microsoft.com/office/drawing/2014/main" id="{67D3A9A1-65E8-7DD2-29E6-A702125C62AF}"/>
              </a:ext>
            </a:extLst>
          </p:cNvPr>
          <p:cNvSpPr txBox="1">
            <a:spLocks/>
          </p:cNvSpPr>
          <p:nvPr/>
        </p:nvSpPr>
        <p:spPr>
          <a:xfrm>
            <a:off x="309798" y="396576"/>
            <a:ext cx="3624778" cy="20861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lang="en-GB" sz="1300" kern="1200" spc="0" baseline="0" dirty="0" smtClean="0">
                <a:solidFill>
                  <a:srgbClr val="051426"/>
                </a:solidFill>
                <a:latin typeface="Arial"/>
                <a:ea typeface="+mn-ea"/>
                <a:cs typeface="Arial"/>
              </a:defRPr>
            </a:lvl1pPr>
          </a:lstStyle>
          <a:p>
            <a:r>
              <a:rPr lang="en-US" b="1"/>
              <a:t>Introduction</a:t>
            </a:r>
          </a:p>
        </p:txBody>
      </p:sp>
    </p:spTree>
    <p:extLst>
      <p:ext uri="{BB962C8B-B14F-4D97-AF65-F5344CB8AC3E}">
        <p14:creationId xmlns:p14="http://schemas.microsoft.com/office/powerpoint/2010/main" val="3198981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D0078B8-A3A6-D6F9-95F3-9B6A72A078BA}"/>
              </a:ext>
            </a:extLst>
          </p:cNvPr>
          <p:cNvSpPr>
            <a:spLocks noGrp="1"/>
          </p:cNvSpPr>
          <p:nvPr>
            <p:ph type="sldNum" sz="quarter" idx="12"/>
          </p:nvPr>
        </p:nvSpPr>
        <p:spPr/>
        <p:txBody>
          <a:bodyPr/>
          <a:lstStyle/>
          <a:p>
            <a:fld id="{223C8A1D-C690-374A-BBAF-BE150B79E8D3}" type="slidenum">
              <a:rPr lang="en-GB" smtClean="0"/>
              <a:t>6</a:t>
            </a:fld>
            <a:endParaRPr lang="en-GB"/>
          </a:p>
        </p:txBody>
      </p:sp>
      <p:grpSp>
        <p:nvGrpSpPr>
          <p:cNvPr id="6" name="Group 5">
            <a:extLst>
              <a:ext uri="{FF2B5EF4-FFF2-40B4-BE49-F238E27FC236}">
                <a16:creationId xmlns:a16="http://schemas.microsoft.com/office/drawing/2014/main" id="{C91973C2-5D86-A8A8-E6F2-84DA37C4E3E4}"/>
              </a:ext>
            </a:extLst>
          </p:cNvPr>
          <p:cNvGrpSpPr/>
          <p:nvPr/>
        </p:nvGrpSpPr>
        <p:grpSpPr>
          <a:xfrm>
            <a:off x="0" y="305303"/>
            <a:ext cx="12192000" cy="398477"/>
            <a:chOff x="4538444" y="318053"/>
            <a:chExt cx="2709644" cy="398477"/>
          </a:xfrm>
        </p:grpSpPr>
        <p:cxnSp>
          <p:nvCxnSpPr>
            <p:cNvPr id="7" name="Straight Connector 6">
              <a:extLst>
                <a:ext uri="{FF2B5EF4-FFF2-40B4-BE49-F238E27FC236}">
                  <a16:creationId xmlns:a16="http://schemas.microsoft.com/office/drawing/2014/main" id="{E2645D47-CD4E-5C6F-5193-B17AFC41AE54}"/>
                </a:ext>
              </a:extLst>
            </p:cNvPr>
            <p:cNvCxnSpPr/>
            <p:nvPr userDrawn="1"/>
          </p:nvCxnSpPr>
          <p:spPr>
            <a:xfrm>
              <a:off x="4538444" y="318053"/>
              <a:ext cx="270964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CC7717C-61FD-6987-6EC7-68D6309DBE6E}"/>
                </a:ext>
              </a:extLst>
            </p:cNvPr>
            <p:cNvCxnSpPr/>
            <p:nvPr userDrawn="1"/>
          </p:nvCxnSpPr>
          <p:spPr>
            <a:xfrm>
              <a:off x="4538444" y="716530"/>
              <a:ext cx="270964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Title Placeholder 1">
            <a:extLst>
              <a:ext uri="{FF2B5EF4-FFF2-40B4-BE49-F238E27FC236}">
                <a16:creationId xmlns:a16="http://schemas.microsoft.com/office/drawing/2014/main" id="{B8BE51AD-B97F-120B-16F7-16A11EA0DB35}"/>
              </a:ext>
            </a:extLst>
          </p:cNvPr>
          <p:cNvSpPr txBox="1">
            <a:spLocks/>
          </p:cNvSpPr>
          <p:nvPr/>
        </p:nvSpPr>
        <p:spPr>
          <a:xfrm>
            <a:off x="309798" y="400237"/>
            <a:ext cx="3624778" cy="20861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lang="en-GB" sz="1300" kern="1200" spc="0" baseline="0" dirty="0" smtClean="0">
                <a:solidFill>
                  <a:srgbClr val="051426"/>
                </a:solidFill>
                <a:latin typeface="Arial"/>
                <a:ea typeface="+mn-ea"/>
                <a:cs typeface="Arial"/>
              </a:defRPr>
            </a:lvl1pPr>
          </a:lstStyle>
          <a:p>
            <a:r>
              <a:rPr lang="en-US" b="1"/>
              <a:t>Consultation</a:t>
            </a:r>
          </a:p>
        </p:txBody>
      </p:sp>
      <p:sp>
        <p:nvSpPr>
          <p:cNvPr id="10" name="Content Placeholder 2">
            <a:extLst>
              <a:ext uri="{FF2B5EF4-FFF2-40B4-BE49-F238E27FC236}">
                <a16:creationId xmlns:a16="http://schemas.microsoft.com/office/drawing/2014/main" id="{FFD0C620-68F1-47AA-7327-5ADBCDD2056F}"/>
              </a:ext>
            </a:extLst>
          </p:cNvPr>
          <p:cNvSpPr txBox="1">
            <a:spLocks/>
          </p:cNvSpPr>
          <p:nvPr/>
        </p:nvSpPr>
        <p:spPr>
          <a:xfrm>
            <a:off x="221940" y="981305"/>
            <a:ext cx="11297667" cy="15577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None/>
            </a:pPr>
            <a:r>
              <a:rPr lang="en-US" sz="1300" b="1"/>
              <a:t>The Consultation Process</a:t>
            </a:r>
          </a:p>
          <a:p>
            <a:pPr marL="177800" indent="-177800">
              <a:spcBef>
                <a:spcPts val="0"/>
              </a:spcBef>
              <a:spcAft>
                <a:spcPts val="600"/>
              </a:spcAft>
            </a:pPr>
            <a:r>
              <a:rPr lang="en-US" sz="1300"/>
              <a:t>The consultation questions provided during this process are intended to ensure that enough information is collected and subsequently considered, so that the plan is indeed developed ‘with industry’, rather than ‘imposed by the programme team’. Therefore, there are more questions that might otherwise be expected. Please take the time to provide high quality inputs.</a:t>
            </a:r>
          </a:p>
          <a:p>
            <a:pPr marL="177800" indent="-177800">
              <a:spcBef>
                <a:spcPts val="0"/>
              </a:spcBef>
              <a:spcAft>
                <a:spcPts val="600"/>
              </a:spcAft>
            </a:pPr>
            <a:r>
              <a:rPr lang="en-US" sz="1300"/>
              <a:t>The quality of the re-baselined plan will be strongly influenced by the effort that respondents apply, in answering and providing the thinking and detail requested. Without such input from participants, we cannot expect a delivery plan that is credible, robust, achievable, and measurable.</a:t>
            </a:r>
          </a:p>
        </p:txBody>
      </p:sp>
      <p:sp>
        <p:nvSpPr>
          <p:cNvPr id="11" name="Footer Placeholder 4">
            <a:extLst>
              <a:ext uri="{FF2B5EF4-FFF2-40B4-BE49-F238E27FC236}">
                <a16:creationId xmlns:a16="http://schemas.microsoft.com/office/drawing/2014/main" id="{D397C692-3777-281B-6D01-282FA0D97735}"/>
              </a:ext>
            </a:extLst>
          </p:cNvPr>
          <p:cNvSpPr txBox="1">
            <a:spLocks/>
          </p:cNvSpPr>
          <p:nvPr/>
        </p:nvSpPr>
        <p:spPr>
          <a:xfrm>
            <a:off x="4038600" y="6337743"/>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1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Document Classification:     Public</a:t>
            </a:r>
            <a:endParaRPr lang="en-GB"/>
          </a:p>
        </p:txBody>
      </p:sp>
      <p:pic>
        <p:nvPicPr>
          <p:cNvPr id="12" name="Graphic 11">
            <a:extLst>
              <a:ext uri="{FF2B5EF4-FFF2-40B4-BE49-F238E27FC236}">
                <a16:creationId xmlns:a16="http://schemas.microsoft.com/office/drawing/2014/main" id="{03E41A05-42F3-35C9-1B32-468FA40A14E2}"/>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02368" y="6301078"/>
            <a:ext cx="1491660" cy="438453"/>
          </a:xfrm>
          <a:prstGeom prst="rect">
            <a:avLst/>
          </a:prstGeom>
        </p:spPr>
      </p:pic>
      <p:graphicFrame>
        <p:nvGraphicFramePr>
          <p:cNvPr id="2" name="Table 1">
            <a:extLst>
              <a:ext uri="{FF2B5EF4-FFF2-40B4-BE49-F238E27FC236}">
                <a16:creationId xmlns:a16="http://schemas.microsoft.com/office/drawing/2014/main" id="{1458F142-AE67-42C9-DA55-854EF16A3C93}"/>
              </a:ext>
            </a:extLst>
          </p:cNvPr>
          <p:cNvGraphicFramePr>
            <a:graphicFrameLocks noGrp="1"/>
          </p:cNvGraphicFramePr>
          <p:nvPr/>
        </p:nvGraphicFramePr>
        <p:xfrm>
          <a:off x="494811" y="2640056"/>
          <a:ext cx="10873045" cy="3032990"/>
        </p:xfrm>
        <a:graphic>
          <a:graphicData uri="http://schemas.openxmlformats.org/drawingml/2006/table">
            <a:tbl>
              <a:tblPr firstRow="1" firstCol="1" bandRow="1">
                <a:tableStyleId>{5C22544A-7EE6-4342-B048-85BDC9FD1C3A}</a:tableStyleId>
              </a:tblPr>
              <a:tblGrid>
                <a:gridCol w="1218579">
                  <a:extLst>
                    <a:ext uri="{9D8B030D-6E8A-4147-A177-3AD203B41FA5}">
                      <a16:colId xmlns:a16="http://schemas.microsoft.com/office/drawing/2014/main" val="2567757760"/>
                    </a:ext>
                  </a:extLst>
                </a:gridCol>
                <a:gridCol w="963227">
                  <a:extLst>
                    <a:ext uri="{9D8B030D-6E8A-4147-A177-3AD203B41FA5}">
                      <a16:colId xmlns:a16="http://schemas.microsoft.com/office/drawing/2014/main" val="1321539728"/>
                    </a:ext>
                  </a:extLst>
                </a:gridCol>
                <a:gridCol w="1151217">
                  <a:extLst>
                    <a:ext uri="{9D8B030D-6E8A-4147-A177-3AD203B41FA5}">
                      <a16:colId xmlns:a16="http://schemas.microsoft.com/office/drawing/2014/main" val="2047445456"/>
                    </a:ext>
                  </a:extLst>
                </a:gridCol>
                <a:gridCol w="7540022">
                  <a:extLst>
                    <a:ext uri="{9D8B030D-6E8A-4147-A177-3AD203B41FA5}">
                      <a16:colId xmlns:a16="http://schemas.microsoft.com/office/drawing/2014/main" val="3325293304"/>
                    </a:ext>
                  </a:extLst>
                </a:gridCol>
              </a:tblGrid>
              <a:tr h="0">
                <a:tc>
                  <a:txBody>
                    <a:bodyPr/>
                    <a:lstStyle/>
                    <a:p>
                      <a:pPr>
                        <a:lnSpc>
                          <a:spcPts val="1300"/>
                        </a:lnSpc>
                        <a:spcAft>
                          <a:spcPts val="600"/>
                        </a:spcAft>
                      </a:pPr>
                      <a:r>
                        <a:rPr lang="en-GB" sz="1000">
                          <a:effectLst/>
                        </a:rPr>
                        <a:t>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72000" marR="72000" marT="72000" marB="72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lnSpc>
                          <a:spcPts val="1300"/>
                        </a:lnSpc>
                        <a:spcAft>
                          <a:spcPts val="600"/>
                        </a:spcAft>
                      </a:pPr>
                      <a:r>
                        <a:rPr lang="en-GB" sz="1000">
                          <a:effectLst/>
                        </a:rPr>
                        <a:t>Dates</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72000" marR="72000" marT="72000" marB="72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lnSpc>
                          <a:spcPts val="1300"/>
                        </a:lnSpc>
                        <a:spcAft>
                          <a:spcPts val="600"/>
                        </a:spcAft>
                      </a:pPr>
                      <a:r>
                        <a:rPr lang="en-GB" sz="1000">
                          <a:effectLst/>
                        </a:rPr>
                        <a:t>Level of artefacts</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72000" marR="72000" marT="72000" marB="72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lnSpc>
                          <a:spcPts val="1300"/>
                        </a:lnSpc>
                        <a:spcAft>
                          <a:spcPts val="600"/>
                        </a:spcAft>
                      </a:pPr>
                      <a:r>
                        <a:rPr lang="en-GB" sz="1000">
                          <a:effectLst/>
                        </a:rPr>
                        <a:t>Objectives</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72000" marR="72000" marT="72000" marB="72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54717150"/>
                  </a:ext>
                </a:extLst>
              </a:tr>
              <a:tr h="0">
                <a:tc>
                  <a:txBody>
                    <a:bodyPr/>
                    <a:lstStyle/>
                    <a:p>
                      <a:pPr>
                        <a:lnSpc>
                          <a:spcPts val="1300"/>
                        </a:lnSpc>
                        <a:spcAft>
                          <a:spcPts val="600"/>
                        </a:spcAft>
                      </a:pPr>
                      <a:r>
                        <a:rPr lang="en-GB" sz="1000">
                          <a:effectLst/>
                        </a:rPr>
                        <a:t>Pre-consultation (volunteers)</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72000" marR="72000" marT="72000" marB="72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lnSpc>
                          <a:spcPts val="1300"/>
                        </a:lnSpc>
                        <a:spcAft>
                          <a:spcPts val="0"/>
                        </a:spcAft>
                      </a:pPr>
                      <a:r>
                        <a:rPr lang="en-GB" sz="1000">
                          <a:effectLst/>
                        </a:rPr>
                        <a:t>May-22 to</a:t>
                      </a:r>
                    </a:p>
                    <a:p>
                      <a:pPr algn="ctr">
                        <a:lnSpc>
                          <a:spcPts val="1300"/>
                        </a:lnSpc>
                        <a:spcAft>
                          <a:spcPts val="0"/>
                        </a:spcAft>
                      </a:pPr>
                      <a:r>
                        <a:rPr lang="en-GB" sz="1000">
                          <a:effectLst/>
                        </a:rPr>
                        <a:t>Jul-22</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72000" marR="72000" marT="72000" marB="72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lnSpc>
                          <a:spcPts val="1300"/>
                        </a:lnSpc>
                        <a:spcAft>
                          <a:spcPts val="0"/>
                        </a:spcAft>
                      </a:pPr>
                      <a:r>
                        <a:rPr lang="en-GB" sz="1000">
                          <a:effectLst/>
                        </a:rPr>
                        <a:t>Various</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72000" marR="72000" marT="72000" marB="72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342900" lvl="0" indent="-342900">
                        <a:lnSpc>
                          <a:spcPts val="1300"/>
                        </a:lnSpc>
                        <a:spcAft>
                          <a:spcPts val="300"/>
                        </a:spcAft>
                        <a:buFont typeface="Symbol" panose="05050102010706020507" pitchFamily="18" charset="2"/>
                        <a:buChar char=""/>
                      </a:pPr>
                      <a:r>
                        <a:rPr lang="en-GB" sz="1000">
                          <a:effectLst/>
                        </a:rPr>
                        <a:t>This process was based on contributions of volunteer PMs from participants and aimed to work with MHHSP on ‘left-to-right planning”, to remove major uncertainties where possible and to ensure that planning documents going out for formal consultation are more likely to be useable and helpful to participants in consultation</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72000" marR="72000" marT="72000" marB="72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03782590"/>
                  </a:ext>
                </a:extLst>
              </a:tr>
              <a:tr h="0">
                <a:tc>
                  <a:txBody>
                    <a:bodyPr/>
                    <a:lstStyle/>
                    <a:p>
                      <a:pPr>
                        <a:lnSpc>
                          <a:spcPts val="1300"/>
                        </a:lnSpc>
                        <a:spcAft>
                          <a:spcPts val="600"/>
                        </a:spcAft>
                      </a:pPr>
                      <a:r>
                        <a:rPr lang="en-GB" sz="1000">
                          <a:effectLst/>
                        </a:rPr>
                        <a:t>Round 1</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72000" marR="72000" marT="72000" marB="72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lnSpc>
                          <a:spcPts val="1300"/>
                        </a:lnSpc>
                        <a:spcAft>
                          <a:spcPts val="0"/>
                        </a:spcAft>
                      </a:pPr>
                      <a:r>
                        <a:rPr lang="en-GB" sz="1000">
                          <a:effectLst/>
                        </a:rPr>
                        <a:t>01-Aug-22 to 26-Aug-22</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72000" marR="72000" marT="72000" marB="72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lnSpc>
                          <a:spcPts val="1300"/>
                        </a:lnSpc>
                        <a:spcAft>
                          <a:spcPts val="0"/>
                        </a:spcAft>
                      </a:pPr>
                      <a:r>
                        <a:rPr lang="en-GB" sz="1000">
                          <a:effectLst/>
                        </a:rPr>
                        <a:t>High-level</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72000" marR="72000" marT="72000" marB="72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342900" lvl="0" indent="-342900">
                        <a:lnSpc>
                          <a:spcPts val="1300"/>
                        </a:lnSpc>
                        <a:spcAft>
                          <a:spcPts val="300"/>
                        </a:spcAft>
                        <a:buFont typeface="Symbol" panose="05050102010706020507" pitchFamily="18" charset="2"/>
                        <a:buChar char=""/>
                      </a:pPr>
                      <a:r>
                        <a:rPr lang="en-GB" sz="1000">
                          <a:effectLst/>
                        </a:rPr>
                        <a:t>To improve consensus on the high-level plan structure, activity durations and sequencing – without focus on absolute dates</a:t>
                      </a:r>
                    </a:p>
                    <a:p>
                      <a:pPr marL="342900" lvl="0" indent="-342900">
                        <a:lnSpc>
                          <a:spcPts val="1300"/>
                        </a:lnSpc>
                        <a:spcAft>
                          <a:spcPts val="300"/>
                        </a:spcAft>
                        <a:buFont typeface="Symbol" panose="05050102010706020507" pitchFamily="18" charset="2"/>
                        <a:buChar char=""/>
                      </a:pPr>
                      <a:r>
                        <a:rPr lang="en-GB" sz="1000">
                          <a:effectLst/>
                        </a:rPr>
                        <a:t>To test high-level assumptions and related risks</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72000" marR="72000" marT="72000" marB="72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896803167"/>
                  </a:ext>
                </a:extLst>
              </a:tr>
              <a:tr h="0">
                <a:tc>
                  <a:txBody>
                    <a:bodyPr/>
                    <a:lstStyle/>
                    <a:p>
                      <a:pPr>
                        <a:lnSpc>
                          <a:spcPts val="1300"/>
                        </a:lnSpc>
                        <a:spcAft>
                          <a:spcPts val="600"/>
                        </a:spcAft>
                      </a:pPr>
                      <a:r>
                        <a:rPr lang="en-GB" sz="1000">
                          <a:effectLst/>
                        </a:rPr>
                        <a:t>Round 2</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72000" marR="72000" marT="72000" marB="72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lnSpc>
                          <a:spcPts val="1300"/>
                        </a:lnSpc>
                        <a:spcAft>
                          <a:spcPts val="0"/>
                        </a:spcAft>
                      </a:pPr>
                      <a:r>
                        <a:rPr lang="en-GB" sz="1000">
                          <a:effectLst/>
                        </a:rPr>
                        <a:t>12-Sep-22 to 07-Oct-22</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72000" marR="72000" marT="72000" marB="72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lnSpc>
                          <a:spcPts val="1300"/>
                        </a:lnSpc>
                        <a:spcAft>
                          <a:spcPts val="0"/>
                        </a:spcAft>
                      </a:pPr>
                      <a:r>
                        <a:rPr lang="en-GB" sz="1000">
                          <a:effectLst/>
                        </a:rPr>
                        <a:t>Detailed</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72000" marR="72000" marT="72000" marB="72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342900" lvl="0" indent="-342900">
                        <a:lnSpc>
                          <a:spcPts val="1300"/>
                        </a:lnSpc>
                        <a:spcAft>
                          <a:spcPts val="300"/>
                        </a:spcAft>
                        <a:buFont typeface="Symbol" panose="05050102010706020507" pitchFamily="18" charset="2"/>
                        <a:buChar char=""/>
                      </a:pPr>
                      <a:r>
                        <a:rPr lang="en-GB" sz="1000">
                          <a:effectLst/>
                        </a:rPr>
                        <a:t>Scrutiny and consultation on a full, draft programme plan including all activities, activity durations, milestones and dates, sequencing and dependencies – and a full RAID summary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72000" marR="72000" marT="72000" marB="72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86999857"/>
                  </a:ext>
                </a:extLst>
              </a:tr>
              <a:tr h="0">
                <a:tc>
                  <a:txBody>
                    <a:bodyPr/>
                    <a:lstStyle/>
                    <a:p>
                      <a:pPr>
                        <a:lnSpc>
                          <a:spcPts val="1300"/>
                        </a:lnSpc>
                        <a:spcAft>
                          <a:spcPts val="600"/>
                        </a:spcAft>
                      </a:pPr>
                      <a:r>
                        <a:rPr lang="en-GB" sz="1000">
                          <a:effectLst/>
                        </a:rPr>
                        <a:t>Round 3</a:t>
                      </a:r>
                    </a:p>
                    <a:p>
                      <a:pPr>
                        <a:lnSpc>
                          <a:spcPts val="1300"/>
                        </a:lnSpc>
                        <a:spcAft>
                          <a:spcPts val="600"/>
                        </a:spcAft>
                      </a:pPr>
                      <a:r>
                        <a:rPr lang="en-GB" sz="1000">
                          <a:effectLst/>
                          <a:latin typeface="Arial" panose="020B0604020202020204" pitchFamily="34" charset="0"/>
                          <a:ea typeface="Arial" panose="020B0604020202020204" pitchFamily="34" charset="0"/>
                          <a:cs typeface="Times New Roman" panose="02020603050405020304" pitchFamily="18" charset="0"/>
                        </a:rPr>
                        <a:t>(subject to approval by PSG)</a:t>
                      </a:r>
                    </a:p>
                  </a:txBody>
                  <a:tcPr marL="72000" marR="72000" marT="72000" marB="72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lnSpc>
                          <a:spcPts val="1300"/>
                        </a:lnSpc>
                        <a:spcAft>
                          <a:spcPts val="0"/>
                        </a:spcAft>
                      </a:pPr>
                      <a:r>
                        <a:rPr lang="en-GB" sz="1000">
                          <a:effectLst/>
                        </a:rPr>
                        <a:t>31-Oct-22 to 11-Nov-22</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72000" marR="72000" marT="72000" marB="72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lnSpc>
                          <a:spcPts val="1300"/>
                        </a:lnSpc>
                        <a:spcAft>
                          <a:spcPts val="0"/>
                        </a:spcAft>
                      </a:pPr>
                      <a:r>
                        <a:rPr lang="en-GB" sz="1000">
                          <a:effectLst/>
                        </a:rPr>
                        <a:t>Detailed, final drafts</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72000" marR="72000" marT="72000" marB="72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342900" lvl="0" indent="-342900">
                        <a:lnSpc>
                          <a:spcPts val="1300"/>
                        </a:lnSpc>
                        <a:spcAft>
                          <a:spcPts val="1200"/>
                        </a:spcAft>
                        <a:buFont typeface="Symbol" panose="05050102010706020507" pitchFamily="18" charset="2"/>
                        <a:buChar char=""/>
                      </a:pPr>
                      <a:r>
                        <a:rPr lang="en-GB" sz="1000">
                          <a:effectLst/>
                        </a:rPr>
                        <a:t>Make a final check on the developed plan to maximise confidence in it</a:t>
                      </a:r>
                    </a:p>
                    <a:p>
                      <a:pPr marL="0" lvl="0" indent="0">
                        <a:lnSpc>
                          <a:spcPts val="1300"/>
                        </a:lnSpc>
                        <a:spcAft>
                          <a:spcPts val="300"/>
                        </a:spcAft>
                        <a:buFont typeface="Symbol" panose="05050102010706020507" pitchFamily="18" charset="2"/>
                        <a:buNone/>
                      </a:pPr>
                      <a:r>
                        <a:rPr lang="en-GB" sz="1000" i="1">
                          <a:effectLst/>
                        </a:rPr>
                        <a:t>Round 3 added to allow for a period 2 weeks after the core MHHS design being approved by 31-Oct-22 (M5)</a:t>
                      </a:r>
                    </a:p>
                    <a:p>
                      <a:pPr marL="0" marR="0" lvl="0" indent="0" algn="l" defTabSz="914400" rtl="0" eaLnBrk="1" fontAlgn="auto" latinLnBrk="0" hangingPunct="1">
                        <a:lnSpc>
                          <a:spcPts val="1300"/>
                        </a:lnSpc>
                        <a:spcBef>
                          <a:spcPts val="0"/>
                        </a:spcBef>
                        <a:spcAft>
                          <a:spcPts val="300"/>
                        </a:spcAft>
                        <a:buClrTx/>
                        <a:buSzTx/>
                        <a:buFont typeface="Symbol" panose="05050102010706020507" pitchFamily="18" charset="2"/>
                        <a:buNone/>
                        <a:tabLst/>
                        <a:defRPr/>
                      </a:pPr>
                      <a:r>
                        <a:rPr lang="en-GB" sz="1000" i="1">
                          <a:effectLst/>
                        </a:rPr>
                        <a:t>Round 3 has been added in response to a request from some participants, and this is being accommodated with the revised interim plan, subject to approval by PSG in August</a:t>
                      </a:r>
                    </a:p>
                  </a:txBody>
                  <a:tcPr marL="72000" marR="72000" marT="72000" marB="72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05564166"/>
                  </a:ext>
                </a:extLst>
              </a:tr>
            </a:tbl>
          </a:graphicData>
        </a:graphic>
      </p:graphicFrame>
      <p:sp>
        <p:nvSpPr>
          <p:cNvPr id="13" name="TextBox 12">
            <a:extLst>
              <a:ext uri="{FF2B5EF4-FFF2-40B4-BE49-F238E27FC236}">
                <a16:creationId xmlns:a16="http://schemas.microsoft.com/office/drawing/2014/main" id="{0B417407-C596-E611-F91B-0288342CB778}"/>
              </a:ext>
            </a:extLst>
          </p:cNvPr>
          <p:cNvSpPr txBox="1"/>
          <p:nvPr/>
        </p:nvSpPr>
        <p:spPr>
          <a:xfrm>
            <a:off x="5117976" y="25550"/>
            <a:ext cx="7057255" cy="789960"/>
          </a:xfrm>
          <a:prstGeom prst="rect">
            <a:avLst/>
          </a:prstGeom>
          <a:solidFill>
            <a:schemeClr val="bg1"/>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Aft>
                <a:spcPts val="200"/>
              </a:spcAft>
              <a:tabLst>
                <a:tab pos="2971800" algn="ctr"/>
                <a:tab pos="5943600" algn="r"/>
              </a:tabLst>
            </a:pPr>
            <a:r>
              <a:rPr lang="en-US" sz="700" b="0" i="1">
                <a:solidFill>
                  <a:srgbClr val="663300"/>
                </a:solidFill>
                <a:effectLst/>
                <a:latin typeface="Arial" panose="020B0604020202020204" pitchFamily="34" charset="0"/>
                <a:ea typeface="Arial" panose="020B0604020202020204" pitchFamily="34" charset="0"/>
                <a:cs typeface="Times New Roman" panose="02020603050405020304" pitchFamily="18" charset="0"/>
              </a:rPr>
              <a:t>This draft is a working plan based on information available to MHHSP at the time of drafting. It has not been approved by Ofgem. It is an imperative to challenge and validate all assumptions in the draft with the aim of securing the earliest possible robust implementation date.</a:t>
            </a:r>
          </a:p>
          <a:p>
            <a:pPr>
              <a:spcAft>
                <a:spcPts val="200"/>
              </a:spcAft>
              <a:tabLst>
                <a:tab pos="2971800" algn="ctr"/>
                <a:tab pos="5943600" algn="r"/>
              </a:tabLst>
            </a:pPr>
            <a:r>
              <a:rPr lang="en-US" sz="700" b="0" i="1">
                <a:solidFill>
                  <a:srgbClr val="663300"/>
                </a:solidFill>
                <a:effectLst/>
                <a:latin typeface="Arial" panose="020B0604020202020204" pitchFamily="34" charset="0"/>
                <a:ea typeface="Arial" panose="020B0604020202020204" pitchFamily="34" charset="0"/>
                <a:cs typeface="Times New Roman" panose="02020603050405020304" pitchFamily="18" charset="0"/>
              </a:rPr>
              <a:t>The plan review process is designed to arrive at a credible, robust, and achievable plan that sees MHHS implemented as early as possible and preferably no later than the date set out in the existing Transition Timetable, which all programme parties are currently required to operate in accordance with.</a:t>
            </a:r>
          </a:p>
          <a:p>
            <a:pPr>
              <a:spcAft>
                <a:spcPts val="200"/>
              </a:spcAft>
              <a:tabLst>
                <a:tab pos="2971800" algn="ctr"/>
                <a:tab pos="5943600" algn="r"/>
              </a:tabLst>
            </a:pPr>
            <a:r>
              <a:rPr lang="en-US" sz="700" b="0" i="1">
                <a:solidFill>
                  <a:srgbClr val="663300"/>
                </a:solidFill>
                <a:effectLst/>
                <a:latin typeface="Arial" panose="020B0604020202020204" pitchFamily="34" charset="0"/>
                <a:ea typeface="Arial" panose="020B0604020202020204" pitchFamily="34" charset="0"/>
                <a:cs typeface="Times New Roman" panose="02020603050405020304" pitchFamily="18" charset="0"/>
              </a:rPr>
              <a:t>The programme looks forward to working with parties to challenge and identify opportunities to shorten the overall timelines in this plan in order to secure a swift introduction of MHHS and to allow the generation of the benefits that MHHS will bring, in particular for customers and in supporting broader activity to drive towards net zero.</a:t>
            </a:r>
          </a:p>
        </p:txBody>
      </p:sp>
    </p:spTree>
    <p:extLst>
      <p:ext uri="{BB962C8B-B14F-4D97-AF65-F5344CB8AC3E}">
        <p14:creationId xmlns:p14="http://schemas.microsoft.com/office/powerpoint/2010/main" val="1611719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lide Number Placeholder 8">
            <a:extLst>
              <a:ext uri="{FF2B5EF4-FFF2-40B4-BE49-F238E27FC236}">
                <a16:creationId xmlns:a16="http://schemas.microsoft.com/office/drawing/2014/main" id="{CB585F5F-A96B-EE48-A3E7-863A7679A55B}"/>
              </a:ext>
            </a:extLst>
          </p:cNvPr>
          <p:cNvSpPr>
            <a:spLocks noGrp="1"/>
          </p:cNvSpPr>
          <p:nvPr>
            <p:ph type="sldNum" sz="quarter" idx="12"/>
          </p:nvPr>
        </p:nvSpPr>
        <p:spPr>
          <a:xfrm>
            <a:off x="8610600" y="6356350"/>
            <a:ext cx="3271602" cy="365125"/>
          </a:xfrm>
        </p:spPr>
        <p:txBody>
          <a:bodyPr/>
          <a:lstStyle/>
          <a:p>
            <a:fld id="{223C8A1D-C690-374A-BBAF-BE150B79E8D3}" type="slidenum">
              <a:rPr lang="en-GB" smtClean="0"/>
              <a:pPr/>
              <a:t>7</a:t>
            </a:fld>
            <a:endParaRPr lang="en-GB"/>
          </a:p>
        </p:txBody>
      </p:sp>
      <p:sp>
        <p:nvSpPr>
          <p:cNvPr id="7" name="Title 1">
            <a:extLst>
              <a:ext uri="{FF2B5EF4-FFF2-40B4-BE49-F238E27FC236}">
                <a16:creationId xmlns:a16="http://schemas.microsoft.com/office/drawing/2014/main" id="{87156BF0-0E71-9D13-1B1E-92ACEE1EF9E7}"/>
              </a:ext>
            </a:extLst>
          </p:cNvPr>
          <p:cNvSpPr>
            <a:spLocks noGrp="1"/>
          </p:cNvSpPr>
          <p:nvPr>
            <p:ph type="title"/>
          </p:nvPr>
        </p:nvSpPr>
        <p:spPr>
          <a:xfrm>
            <a:off x="309796" y="373603"/>
            <a:ext cx="7134130" cy="282342"/>
          </a:xfrm>
        </p:spPr>
        <p:txBody>
          <a:bodyPr/>
          <a:lstStyle/>
          <a:p>
            <a:r>
              <a:rPr lang="en-US" b="1"/>
              <a:t>Approach</a:t>
            </a:r>
          </a:p>
        </p:txBody>
      </p:sp>
      <p:grpSp>
        <p:nvGrpSpPr>
          <p:cNvPr id="21" name="Group 20">
            <a:extLst>
              <a:ext uri="{FF2B5EF4-FFF2-40B4-BE49-F238E27FC236}">
                <a16:creationId xmlns:a16="http://schemas.microsoft.com/office/drawing/2014/main" id="{D02753DC-ABDD-02FE-6CC1-4FC3DFCC1D24}"/>
              </a:ext>
            </a:extLst>
          </p:cNvPr>
          <p:cNvGrpSpPr/>
          <p:nvPr/>
        </p:nvGrpSpPr>
        <p:grpSpPr>
          <a:xfrm>
            <a:off x="427875" y="1244008"/>
            <a:ext cx="10713027" cy="4859079"/>
            <a:chOff x="524321" y="842728"/>
            <a:chExt cx="10440461" cy="6282784"/>
          </a:xfrm>
        </p:grpSpPr>
        <p:grpSp>
          <p:nvGrpSpPr>
            <p:cNvPr id="6" name="Group 5">
              <a:extLst>
                <a:ext uri="{FF2B5EF4-FFF2-40B4-BE49-F238E27FC236}">
                  <a16:creationId xmlns:a16="http://schemas.microsoft.com/office/drawing/2014/main" id="{F4E8C377-20A6-E506-60EB-DE8173519849}"/>
                </a:ext>
              </a:extLst>
            </p:cNvPr>
            <p:cNvGrpSpPr/>
            <p:nvPr/>
          </p:nvGrpSpPr>
          <p:grpSpPr>
            <a:xfrm>
              <a:off x="524321" y="842728"/>
              <a:ext cx="10440461" cy="808074"/>
              <a:chOff x="526094" y="999460"/>
              <a:chExt cx="10440461" cy="808074"/>
            </a:xfrm>
          </p:grpSpPr>
          <p:sp>
            <p:nvSpPr>
              <p:cNvPr id="4" name="Rectangle 3">
                <a:extLst>
                  <a:ext uri="{FF2B5EF4-FFF2-40B4-BE49-F238E27FC236}">
                    <a16:creationId xmlns:a16="http://schemas.microsoft.com/office/drawing/2014/main" id="{BE24E38F-B348-F0B1-D0AB-8F951EE0E478}"/>
                  </a:ext>
                </a:extLst>
              </p:cNvPr>
              <p:cNvSpPr/>
              <p:nvPr/>
            </p:nvSpPr>
            <p:spPr>
              <a:xfrm>
                <a:off x="526094" y="999460"/>
                <a:ext cx="2035797" cy="808074"/>
              </a:xfrm>
              <a:prstGeom prst="rect">
                <a:avLst/>
              </a:prstGeom>
              <a:ln>
                <a:solidFill>
                  <a:srgbClr val="BCEE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t>Transparent Process</a:t>
                </a:r>
                <a:endParaRPr lang="en-GB" sz="1400"/>
              </a:p>
            </p:txBody>
          </p:sp>
          <p:sp>
            <p:nvSpPr>
              <p:cNvPr id="5" name="Rectangle 4">
                <a:extLst>
                  <a:ext uri="{FF2B5EF4-FFF2-40B4-BE49-F238E27FC236}">
                    <a16:creationId xmlns:a16="http://schemas.microsoft.com/office/drawing/2014/main" id="{FB057501-D874-EA02-369D-6914E5BB561F}"/>
                  </a:ext>
                </a:extLst>
              </p:cNvPr>
              <p:cNvSpPr/>
              <p:nvPr/>
            </p:nvSpPr>
            <p:spPr>
              <a:xfrm>
                <a:off x="2768854" y="999460"/>
                <a:ext cx="8197701" cy="808074"/>
              </a:xfrm>
              <a:prstGeom prst="rect">
                <a:avLst/>
              </a:prstGeom>
              <a:solidFill>
                <a:srgbClr val="CDEEE8"/>
              </a:solidFill>
              <a:ln>
                <a:solidFill>
                  <a:srgbClr val="BCEE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a:solidFill>
                      <a:schemeClr val="tx1"/>
                    </a:solidFill>
                  </a:rPr>
                  <a:t>The planning approach and conventions will be clearly documented and made readily available and easy to understand for programme participants.</a:t>
                </a:r>
              </a:p>
            </p:txBody>
          </p:sp>
        </p:grpSp>
        <p:grpSp>
          <p:nvGrpSpPr>
            <p:cNvPr id="23" name="Group 22">
              <a:extLst>
                <a:ext uri="{FF2B5EF4-FFF2-40B4-BE49-F238E27FC236}">
                  <a16:creationId xmlns:a16="http://schemas.microsoft.com/office/drawing/2014/main" id="{756BD6BB-7F49-3229-139B-A517BBCC93CF}"/>
                </a:ext>
              </a:extLst>
            </p:cNvPr>
            <p:cNvGrpSpPr/>
            <p:nvPr/>
          </p:nvGrpSpPr>
          <p:grpSpPr>
            <a:xfrm>
              <a:off x="524321" y="1755180"/>
              <a:ext cx="10440461" cy="808074"/>
              <a:chOff x="526094" y="999460"/>
              <a:chExt cx="10440461" cy="808074"/>
            </a:xfrm>
          </p:grpSpPr>
          <p:sp>
            <p:nvSpPr>
              <p:cNvPr id="24" name="Rectangle 23">
                <a:extLst>
                  <a:ext uri="{FF2B5EF4-FFF2-40B4-BE49-F238E27FC236}">
                    <a16:creationId xmlns:a16="http://schemas.microsoft.com/office/drawing/2014/main" id="{C55C8E66-02B0-3A41-4A97-F89065E7DDF7}"/>
                  </a:ext>
                </a:extLst>
              </p:cNvPr>
              <p:cNvSpPr/>
              <p:nvPr/>
            </p:nvSpPr>
            <p:spPr>
              <a:xfrm>
                <a:off x="526094" y="999460"/>
                <a:ext cx="2035797" cy="808074"/>
              </a:xfrm>
              <a:prstGeom prst="rect">
                <a:avLst/>
              </a:prstGeom>
              <a:solidFill>
                <a:srgbClr val="00B4AC"/>
              </a:solidFill>
              <a:ln>
                <a:solidFill>
                  <a:srgbClr val="BCEE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t>Logical Approach</a:t>
                </a:r>
                <a:endParaRPr lang="en-GB" sz="1400"/>
              </a:p>
            </p:txBody>
          </p:sp>
          <p:sp>
            <p:nvSpPr>
              <p:cNvPr id="25" name="Rectangle 24">
                <a:extLst>
                  <a:ext uri="{FF2B5EF4-FFF2-40B4-BE49-F238E27FC236}">
                    <a16:creationId xmlns:a16="http://schemas.microsoft.com/office/drawing/2014/main" id="{B139D44B-2661-42B7-7551-47328D11FADA}"/>
                  </a:ext>
                </a:extLst>
              </p:cNvPr>
              <p:cNvSpPr/>
              <p:nvPr/>
            </p:nvSpPr>
            <p:spPr>
              <a:xfrm>
                <a:off x="2768854" y="999460"/>
                <a:ext cx="8197701" cy="808074"/>
              </a:xfrm>
              <a:prstGeom prst="rect">
                <a:avLst/>
              </a:prstGeom>
              <a:solidFill>
                <a:srgbClr val="CDEEE8"/>
              </a:solidFill>
              <a:ln>
                <a:solidFill>
                  <a:srgbClr val="BCEE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a:solidFill>
                      <a:schemeClr val="tx1"/>
                    </a:solidFill>
                  </a:rPr>
                  <a:t>Each individual component of the plan will follow a well thought out and easy-to-understand sequencing that leads to pre-defined results. A left-to-right, as well as right-to-left planning approach will be adopted to ensure consideration is given to what ‘needs’ to be done to meet the objectives of the programme, rather than what ‘can’ be done in the time available</a:t>
                </a:r>
              </a:p>
            </p:txBody>
          </p:sp>
        </p:grpSp>
        <p:grpSp>
          <p:nvGrpSpPr>
            <p:cNvPr id="29" name="Group 28">
              <a:extLst>
                <a:ext uri="{FF2B5EF4-FFF2-40B4-BE49-F238E27FC236}">
                  <a16:creationId xmlns:a16="http://schemas.microsoft.com/office/drawing/2014/main" id="{0DFDCC68-D7A6-5D1F-AFA4-C58D5A473B5E}"/>
                </a:ext>
              </a:extLst>
            </p:cNvPr>
            <p:cNvGrpSpPr/>
            <p:nvPr/>
          </p:nvGrpSpPr>
          <p:grpSpPr>
            <a:xfrm>
              <a:off x="524321" y="6317438"/>
              <a:ext cx="10440461" cy="808074"/>
              <a:chOff x="526094" y="999460"/>
              <a:chExt cx="10440461" cy="808074"/>
            </a:xfrm>
          </p:grpSpPr>
          <p:sp>
            <p:nvSpPr>
              <p:cNvPr id="30" name="Rectangle 29">
                <a:extLst>
                  <a:ext uri="{FF2B5EF4-FFF2-40B4-BE49-F238E27FC236}">
                    <a16:creationId xmlns:a16="http://schemas.microsoft.com/office/drawing/2014/main" id="{62F44C0E-DA0A-771B-8458-2608AF42D13F}"/>
                  </a:ext>
                </a:extLst>
              </p:cNvPr>
              <p:cNvSpPr/>
              <p:nvPr/>
            </p:nvSpPr>
            <p:spPr>
              <a:xfrm>
                <a:off x="526094" y="999460"/>
                <a:ext cx="2035797" cy="808074"/>
              </a:xfrm>
              <a:prstGeom prst="rect">
                <a:avLst/>
              </a:prstGeom>
              <a:solidFill>
                <a:srgbClr val="5160FC"/>
              </a:solidFill>
              <a:ln>
                <a:solidFill>
                  <a:srgbClr val="BCEE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t>Industry-shaped</a:t>
                </a:r>
              </a:p>
            </p:txBody>
          </p:sp>
          <p:sp>
            <p:nvSpPr>
              <p:cNvPr id="31" name="Rectangle 30">
                <a:extLst>
                  <a:ext uri="{FF2B5EF4-FFF2-40B4-BE49-F238E27FC236}">
                    <a16:creationId xmlns:a16="http://schemas.microsoft.com/office/drawing/2014/main" id="{9433A626-322B-3903-C5C6-81F25502CFC9}"/>
                  </a:ext>
                </a:extLst>
              </p:cNvPr>
              <p:cNvSpPr/>
              <p:nvPr/>
            </p:nvSpPr>
            <p:spPr>
              <a:xfrm>
                <a:off x="2768854" y="999460"/>
                <a:ext cx="8197701" cy="808074"/>
              </a:xfrm>
              <a:prstGeom prst="rect">
                <a:avLst/>
              </a:prstGeom>
              <a:solidFill>
                <a:srgbClr val="CDEEE8"/>
              </a:solidFill>
              <a:ln>
                <a:solidFill>
                  <a:srgbClr val="BCEE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a:solidFill>
                      <a:schemeClr val="tx1"/>
                    </a:solidFill>
                  </a:rPr>
                  <a:t>The Programme Team will seek to engage industry volunteers at the earliest opportunity in the re-planning process. A volunteer process, followed by 3 rounds of industry consultation will help to drive industry buy-in and support of the rationale behind the plan</a:t>
                </a:r>
              </a:p>
            </p:txBody>
          </p:sp>
        </p:grpSp>
        <p:grpSp>
          <p:nvGrpSpPr>
            <p:cNvPr id="32" name="Group 31">
              <a:extLst>
                <a:ext uri="{FF2B5EF4-FFF2-40B4-BE49-F238E27FC236}">
                  <a16:creationId xmlns:a16="http://schemas.microsoft.com/office/drawing/2014/main" id="{A2DC9FC3-8CA3-5858-24EE-A3C5A82AF952}"/>
                </a:ext>
              </a:extLst>
            </p:cNvPr>
            <p:cNvGrpSpPr/>
            <p:nvPr/>
          </p:nvGrpSpPr>
          <p:grpSpPr>
            <a:xfrm>
              <a:off x="524321" y="2667632"/>
              <a:ext cx="10440461" cy="808074"/>
              <a:chOff x="526094" y="999460"/>
              <a:chExt cx="10440461" cy="808074"/>
            </a:xfrm>
          </p:grpSpPr>
          <p:sp>
            <p:nvSpPr>
              <p:cNvPr id="33" name="Rectangle 32">
                <a:extLst>
                  <a:ext uri="{FF2B5EF4-FFF2-40B4-BE49-F238E27FC236}">
                    <a16:creationId xmlns:a16="http://schemas.microsoft.com/office/drawing/2014/main" id="{68E8AE63-23BA-7AB2-DC50-1808DBE4EE2D}"/>
                  </a:ext>
                </a:extLst>
              </p:cNvPr>
              <p:cNvSpPr/>
              <p:nvPr/>
            </p:nvSpPr>
            <p:spPr>
              <a:xfrm>
                <a:off x="526094" y="999460"/>
                <a:ext cx="2035797" cy="808074"/>
              </a:xfrm>
              <a:prstGeom prst="rect">
                <a:avLst/>
              </a:prstGeom>
              <a:solidFill>
                <a:srgbClr val="FF3B48"/>
              </a:solidFill>
              <a:ln>
                <a:solidFill>
                  <a:srgbClr val="BCEE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t>Control Point and Milestone-Based</a:t>
                </a:r>
              </a:p>
            </p:txBody>
          </p:sp>
          <p:sp>
            <p:nvSpPr>
              <p:cNvPr id="34" name="Rectangle 33">
                <a:extLst>
                  <a:ext uri="{FF2B5EF4-FFF2-40B4-BE49-F238E27FC236}">
                    <a16:creationId xmlns:a16="http://schemas.microsoft.com/office/drawing/2014/main" id="{9D9C6D5F-BD7C-4EEF-AE7F-663D121A91DC}"/>
                  </a:ext>
                </a:extLst>
              </p:cNvPr>
              <p:cNvSpPr/>
              <p:nvPr/>
            </p:nvSpPr>
            <p:spPr>
              <a:xfrm>
                <a:off x="2768854" y="999460"/>
                <a:ext cx="8197701" cy="808074"/>
              </a:xfrm>
              <a:prstGeom prst="rect">
                <a:avLst/>
              </a:prstGeom>
              <a:solidFill>
                <a:srgbClr val="CDEEE8"/>
              </a:solidFill>
              <a:ln>
                <a:solidFill>
                  <a:srgbClr val="BCEE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a:solidFill>
                      <a:schemeClr val="tx1"/>
                    </a:solidFill>
                  </a:rPr>
                  <a:t>The plan will contain rigorous Control Points to define a critical path, as well as a tiered approach to milestones and their governance. Data submitted by programme parties will be used to assess their readiness to pass through key milestones; targeted support will be provided to any programme party with difficulties achieving the milestone rather than lowering the bar of acceptance</a:t>
                </a:r>
              </a:p>
            </p:txBody>
          </p:sp>
        </p:grpSp>
        <p:grpSp>
          <p:nvGrpSpPr>
            <p:cNvPr id="35" name="Group 34">
              <a:extLst>
                <a:ext uri="{FF2B5EF4-FFF2-40B4-BE49-F238E27FC236}">
                  <a16:creationId xmlns:a16="http://schemas.microsoft.com/office/drawing/2014/main" id="{2F54F80D-A11A-8559-6C0D-10CC249E3F84}"/>
                </a:ext>
              </a:extLst>
            </p:cNvPr>
            <p:cNvGrpSpPr/>
            <p:nvPr/>
          </p:nvGrpSpPr>
          <p:grpSpPr>
            <a:xfrm>
              <a:off x="524321" y="3580084"/>
              <a:ext cx="10440461" cy="808074"/>
              <a:chOff x="526094" y="999460"/>
              <a:chExt cx="10440461" cy="808074"/>
            </a:xfrm>
          </p:grpSpPr>
          <p:sp>
            <p:nvSpPr>
              <p:cNvPr id="36" name="Rectangle 35">
                <a:extLst>
                  <a:ext uri="{FF2B5EF4-FFF2-40B4-BE49-F238E27FC236}">
                    <a16:creationId xmlns:a16="http://schemas.microsoft.com/office/drawing/2014/main" id="{1DD68689-CD07-CC92-82D1-E2E456A348A9}"/>
                  </a:ext>
                </a:extLst>
              </p:cNvPr>
              <p:cNvSpPr/>
              <p:nvPr/>
            </p:nvSpPr>
            <p:spPr>
              <a:xfrm>
                <a:off x="526094" y="999460"/>
                <a:ext cx="2035797" cy="808074"/>
              </a:xfrm>
              <a:prstGeom prst="rect">
                <a:avLst/>
              </a:prstGeom>
              <a:solidFill>
                <a:srgbClr val="5160FC"/>
              </a:solidFill>
              <a:ln>
                <a:solidFill>
                  <a:srgbClr val="BCEE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t>Outcome-driven</a:t>
                </a:r>
              </a:p>
            </p:txBody>
          </p:sp>
          <p:sp>
            <p:nvSpPr>
              <p:cNvPr id="37" name="Rectangle 36">
                <a:extLst>
                  <a:ext uri="{FF2B5EF4-FFF2-40B4-BE49-F238E27FC236}">
                    <a16:creationId xmlns:a16="http://schemas.microsoft.com/office/drawing/2014/main" id="{222619CF-5B68-A5B0-9177-DEAE47EB614C}"/>
                  </a:ext>
                </a:extLst>
              </p:cNvPr>
              <p:cNvSpPr/>
              <p:nvPr/>
            </p:nvSpPr>
            <p:spPr>
              <a:xfrm>
                <a:off x="2768854" y="999460"/>
                <a:ext cx="8197701" cy="808074"/>
              </a:xfrm>
              <a:prstGeom prst="rect">
                <a:avLst/>
              </a:prstGeom>
              <a:solidFill>
                <a:srgbClr val="CDEEE8"/>
              </a:solidFill>
              <a:ln>
                <a:solidFill>
                  <a:srgbClr val="BCEE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a:solidFill>
                      <a:schemeClr val="tx1"/>
                    </a:solidFill>
                  </a:rPr>
                  <a:t>The plan will reflect a roadmap made up of a series of well-connected and purposeful deliverables with clear direction towards meeting the programme’s objectives and outcomes</a:t>
                </a:r>
              </a:p>
            </p:txBody>
          </p:sp>
        </p:grpSp>
        <p:grpSp>
          <p:nvGrpSpPr>
            <p:cNvPr id="38" name="Group 37">
              <a:extLst>
                <a:ext uri="{FF2B5EF4-FFF2-40B4-BE49-F238E27FC236}">
                  <a16:creationId xmlns:a16="http://schemas.microsoft.com/office/drawing/2014/main" id="{FBA54C44-E061-3FC7-7C84-AFB76ACD39D5}"/>
                </a:ext>
              </a:extLst>
            </p:cNvPr>
            <p:cNvGrpSpPr/>
            <p:nvPr/>
          </p:nvGrpSpPr>
          <p:grpSpPr>
            <a:xfrm>
              <a:off x="524321" y="4492536"/>
              <a:ext cx="10440461" cy="808074"/>
              <a:chOff x="526094" y="999460"/>
              <a:chExt cx="10440461" cy="808074"/>
            </a:xfrm>
          </p:grpSpPr>
          <p:sp>
            <p:nvSpPr>
              <p:cNvPr id="39" name="Rectangle 38">
                <a:extLst>
                  <a:ext uri="{FF2B5EF4-FFF2-40B4-BE49-F238E27FC236}">
                    <a16:creationId xmlns:a16="http://schemas.microsoft.com/office/drawing/2014/main" id="{4BEF0576-B950-7ACB-7353-476C85C462DC}"/>
                  </a:ext>
                </a:extLst>
              </p:cNvPr>
              <p:cNvSpPr/>
              <p:nvPr/>
            </p:nvSpPr>
            <p:spPr>
              <a:xfrm>
                <a:off x="526094" y="999460"/>
                <a:ext cx="2035797" cy="808074"/>
              </a:xfrm>
              <a:prstGeom prst="rect">
                <a:avLst/>
              </a:prstGeom>
              <a:solidFill>
                <a:srgbClr val="00B4AC"/>
              </a:solidFill>
              <a:ln>
                <a:solidFill>
                  <a:srgbClr val="BCEE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t>Clearly-Defined</a:t>
                </a:r>
              </a:p>
            </p:txBody>
          </p:sp>
          <p:sp>
            <p:nvSpPr>
              <p:cNvPr id="40" name="Rectangle 39">
                <a:extLst>
                  <a:ext uri="{FF2B5EF4-FFF2-40B4-BE49-F238E27FC236}">
                    <a16:creationId xmlns:a16="http://schemas.microsoft.com/office/drawing/2014/main" id="{BCD76ADD-F390-DC3B-F2A2-83721E3D52EC}"/>
                  </a:ext>
                </a:extLst>
              </p:cNvPr>
              <p:cNvSpPr/>
              <p:nvPr/>
            </p:nvSpPr>
            <p:spPr>
              <a:xfrm>
                <a:off x="2768854" y="999460"/>
                <a:ext cx="8197701" cy="808074"/>
              </a:xfrm>
              <a:prstGeom prst="rect">
                <a:avLst/>
              </a:prstGeom>
              <a:solidFill>
                <a:srgbClr val="CDEEE8"/>
              </a:solidFill>
              <a:ln>
                <a:solidFill>
                  <a:srgbClr val="BCEE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a:solidFill>
                      <a:schemeClr val="tx1"/>
                    </a:solidFill>
                  </a:rPr>
                  <a:t>Each workstream / initiative within the programme will have a clear list of outputs / deliverables, with milestone plans and dates for when elements are to be delivered. From the outset, planning levels will be clearly defined with a structure to show how different workstreams within the programme will interact and take ownership of milestones in accordance with these levels</a:t>
                </a:r>
              </a:p>
            </p:txBody>
          </p:sp>
        </p:grpSp>
        <p:grpSp>
          <p:nvGrpSpPr>
            <p:cNvPr id="41" name="Group 40">
              <a:extLst>
                <a:ext uri="{FF2B5EF4-FFF2-40B4-BE49-F238E27FC236}">
                  <a16:creationId xmlns:a16="http://schemas.microsoft.com/office/drawing/2014/main" id="{200B755C-BE53-131D-3D95-BB75C2A2C588}"/>
                </a:ext>
              </a:extLst>
            </p:cNvPr>
            <p:cNvGrpSpPr/>
            <p:nvPr/>
          </p:nvGrpSpPr>
          <p:grpSpPr>
            <a:xfrm>
              <a:off x="524321" y="5404988"/>
              <a:ext cx="10440461" cy="808074"/>
              <a:chOff x="526094" y="999460"/>
              <a:chExt cx="10440461" cy="808074"/>
            </a:xfrm>
          </p:grpSpPr>
          <p:sp>
            <p:nvSpPr>
              <p:cNvPr id="42" name="Rectangle 41">
                <a:extLst>
                  <a:ext uri="{FF2B5EF4-FFF2-40B4-BE49-F238E27FC236}">
                    <a16:creationId xmlns:a16="http://schemas.microsoft.com/office/drawing/2014/main" id="{E9857B77-4343-52F5-C4F7-C4766551D7F6}"/>
                  </a:ext>
                </a:extLst>
              </p:cNvPr>
              <p:cNvSpPr/>
              <p:nvPr/>
            </p:nvSpPr>
            <p:spPr>
              <a:xfrm>
                <a:off x="526094" y="999460"/>
                <a:ext cx="2035797" cy="808074"/>
              </a:xfrm>
              <a:prstGeom prst="rect">
                <a:avLst/>
              </a:prstGeom>
              <a:solidFill>
                <a:srgbClr val="FF3B48"/>
              </a:solidFill>
              <a:ln>
                <a:solidFill>
                  <a:srgbClr val="BCEE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t>Realistic and</a:t>
                </a:r>
              </a:p>
              <a:p>
                <a:pPr algn="ctr"/>
                <a:r>
                  <a:rPr lang="en-GB" sz="1400" b="1"/>
                  <a:t>Evidence-Based</a:t>
                </a:r>
              </a:p>
            </p:txBody>
          </p:sp>
          <p:sp>
            <p:nvSpPr>
              <p:cNvPr id="43" name="Rectangle 42">
                <a:extLst>
                  <a:ext uri="{FF2B5EF4-FFF2-40B4-BE49-F238E27FC236}">
                    <a16:creationId xmlns:a16="http://schemas.microsoft.com/office/drawing/2014/main" id="{29673D63-4A61-374B-FAEE-54D004724A67}"/>
                  </a:ext>
                </a:extLst>
              </p:cNvPr>
              <p:cNvSpPr/>
              <p:nvPr/>
            </p:nvSpPr>
            <p:spPr>
              <a:xfrm>
                <a:off x="2768854" y="999460"/>
                <a:ext cx="8197701" cy="808074"/>
              </a:xfrm>
              <a:prstGeom prst="rect">
                <a:avLst/>
              </a:prstGeom>
              <a:solidFill>
                <a:srgbClr val="CDEEE8"/>
              </a:solidFill>
              <a:ln>
                <a:solidFill>
                  <a:srgbClr val="BCEE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a:solidFill>
                      <a:schemeClr val="tx1"/>
                    </a:solidFill>
                  </a:rPr>
                  <a:t>To ensure programme participants are engaged with the programme plan and are committed to the way in which it drives delivery, the plan should be ambitious, but also attainable. An evidence-based approach to planning will ensure that the aims are justifiable</a:t>
                </a:r>
              </a:p>
            </p:txBody>
          </p:sp>
        </p:grpSp>
      </p:grpSp>
      <p:sp>
        <p:nvSpPr>
          <p:cNvPr id="47" name="TextBox 46">
            <a:extLst>
              <a:ext uri="{FF2B5EF4-FFF2-40B4-BE49-F238E27FC236}">
                <a16:creationId xmlns:a16="http://schemas.microsoft.com/office/drawing/2014/main" id="{1E02A262-7EE7-3427-C04B-477840C8B270}"/>
              </a:ext>
            </a:extLst>
          </p:cNvPr>
          <p:cNvSpPr txBox="1"/>
          <p:nvPr/>
        </p:nvSpPr>
        <p:spPr>
          <a:xfrm>
            <a:off x="308024" y="803782"/>
            <a:ext cx="11883976" cy="276999"/>
          </a:xfrm>
          <a:prstGeom prst="rect">
            <a:avLst/>
          </a:prstGeom>
          <a:noFill/>
        </p:spPr>
        <p:txBody>
          <a:bodyPr wrap="square">
            <a:spAutoFit/>
          </a:bodyPr>
          <a:lstStyle/>
          <a:p>
            <a:r>
              <a:rPr lang="en-GB" sz="1200">
                <a:solidFill>
                  <a:schemeClr val="tx2"/>
                </a:solidFill>
              </a:rPr>
              <a:t>The Programme Team have defined several key principles to underpin the approach that we will take to re-baseline the programme plan</a:t>
            </a:r>
          </a:p>
        </p:txBody>
      </p:sp>
      <p:sp>
        <p:nvSpPr>
          <p:cNvPr id="27" name="Footer Placeholder 4">
            <a:extLst>
              <a:ext uri="{FF2B5EF4-FFF2-40B4-BE49-F238E27FC236}">
                <a16:creationId xmlns:a16="http://schemas.microsoft.com/office/drawing/2014/main" id="{FC6DE1EA-82A8-6CF1-3679-290B33D97925}"/>
              </a:ext>
            </a:extLst>
          </p:cNvPr>
          <p:cNvSpPr txBox="1">
            <a:spLocks/>
          </p:cNvSpPr>
          <p:nvPr/>
        </p:nvSpPr>
        <p:spPr>
          <a:xfrm>
            <a:off x="4038600" y="6337743"/>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1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Document Classification:     Public</a:t>
            </a:r>
            <a:endParaRPr lang="en-GB"/>
          </a:p>
        </p:txBody>
      </p:sp>
    </p:spTree>
    <p:extLst>
      <p:ext uri="{BB962C8B-B14F-4D97-AF65-F5344CB8AC3E}">
        <p14:creationId xmlns:p14="http://schemas.microsoft.com/office/powerpoint/2010/main" val="2259326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03E45-3275-2C41-8D84-ED001350120D}"/>
              </a:ext>
            </a:extLst>
          </p:cNvPr>
          <p:cNvSpPr>
            <a:spLocks noGrp="1"/>
          </p:cNvSpPr>
          <p:nvPr>
            <p:ph type="ctrTitle"/>
          </p:nvPr>
        </p:nvSpPr>
        <p:spPr/>
        <p:txBody>
          <a:bodyPr>
            <a:normAutofit fontScale="90000"/>
          </a:bodyPr>
          <a:lstStyle/>
          <a:p>
            <a:r>
              <a:rPr lang="en-US"/>
              <a:t>2. Planning Terminology</a:t>
            </a:r>
          </a:p>
        </p:txBody>
      </p:sp>
    </p:spTree>
    <p:extLst>
      <p:ext uri="{BB962C8B-B14F-4D97-AF65-F5344CB8AC3E}">
        <p14:creationId xmlns:p14="http://schemas.microsoft.com/office/powerpoint/2010/main" val="1311558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EBCE9-DBC2-6209-8D24-2CB59F99CFB4}"/>
              </a:ext>
            </a:extLst>
          </p:cNvPr>
          <p:cNvSpPr>
            <a:spLocks noGrp="1"/>
          </p:cNvSpPr>
          <p:nvPr>
            <p:ph type="title"/>
          </p:nvPr>
        </p:nvSpPr>
        <p:spPr/>
        <p:txBody>
          <a:bodyPr/>
          <a:lstStyle/>
          <a:p>
            <a:r>
              <a:rPr lang="en-US" b="1"/>
              <a:t>Planning Terminology </a:t>
            </a:r>
            <a:endParaRPr lang="en-GB"/>
          </a:p>
        </p:txBody>
      </p:sp>
      <p:sp>
        <p:nvSpPr>
          <p:cNvPr id="4" name="Slide Number Placeholder 3">
            <a:extLst>
              <a:ext uri="{FF2B5EF4-FFF2-40B4-BE49-F238E27FC236}">
                <a16:creationId xmlns:a16="http://schemas.microsoft.com/office/drawing/2014/main" id="{176E4482-16BA-2719-FAA9-FC84E7738707}"/>
              </a:ext>
            </a:extLst>
          </p:cNvPr>
          <p:cNvSpPr>
            <a:spLocks noGrp="1"/>
          </p:cNvSpPr>
          <p:nvPr>
            <p:ph type="sldNum" sz="quarter" idx="12"/>
          </p:nvPr>
        </p:nvSpPr>
        <p:spPr/>
        <p:txBody>
          <a:bodyPr/>
          <a:lstStyle/>
          <a:p>
            <a:fld id="{7F0DD8AC-4390-6145-95F1-562F8CC396E0}" type="slidenum">
              <a:rPr lang="en-US" smtClean="0"/>
              <a:t>9</a:t>
            </a:fld>
            <a:endParaRPr lang="en-US"/>
          </a:p>
        </p:txBody>
      </p:sp>
      <p:graphicFrame>
        <p:nvGraphicFramePr>
          <p:cNvPr id="5" name="Table 4">
            <a:extLst>
              <a:ext uri="{FF2B5EF4-FFF2-40B4-BE49-F238E27FC236}">
                <a16:creationId xmlns:a16="http://schemas.microsoft.com/office/drawing/2014/main" id="{B5F3E8A6-EC65-E728-2EB4-B6BFCC9897CF}"/>
              </a:ext>
            </a:extLst>
          </p:cNvPr>
          <p:cNvGraphicFramePr>
            <a:graphicFrameLocks noGrp="1"/>
          </p:cNvGraphicFramePr>
          <p:nvPr>
            <p:extLst>
              <p:ext uri="{D42A27DB-BD31-4B8C-83A1-F6EECF244321}">
                <p14:modId xmlns:p14="http://schemas.microsoft.com/office/powerpoint/2010/main" val="962141706"/>
              </p:ext>
            </p:extLst>
          </p:nvPr>
        </p:nvGraphicFramePr>
        <p:xfrm>
          <a:off x="426395" y="1075494"/>
          <a:ext cx="11455807" cy="4258507"/>
        </p:xfrm>
        <a:graphic>
          <a:graphicData uri="http://schemas.openxmlformats.org/drawingml/2006/table">
            <a:tbl>
              <a:tblPr firstRow="1" bandRow="1">
                <a:tableStyleId>{F5AB1C69-6EDB-4FF4-983F-18BD219EF322}</a:tableStyleId>
              </a:tblPr>
              <a:tblGrid>
                <a:gridCol w="1200387">
                  <a:extLst>
                    <a:ext uri="{9D8B030D-6E8A-4147-A177-3AD203B41FA5}">
                      <a16:colId xmlns:a16="http://schemas.microsoft.com/office/drawing/2014/main" val="735489259"/>
                    </a:ext>
                  </a:extLst>
                </a:gridCol>
                <a:gridCol w="2402959">
                  <a:extLst>
                    <a:ext uri="{9D8B030D-6E8A-4147-A177-3AD203B41FA5}">
                      <a16:colId xmlns:a16="http://schemas.microsoft.com/office/drawing/2014/main" val="2012111576"/>
                    </a:ext>
                  </a:extLst>
                </a:gridCol>
                <a:gridCol w="7852461">
                  <a:extLst>
                    <a:ext uri="{9D8B030D-6E8A-4147-A177-3AD203B41FA5}">
                      <a16:colId xmlns:a16="http://schemas.microsoft.com/office/drawing/2014/main" val="2470769519"/>
                    </a:ext>
                  </a:extLst>
                </a:gridCol>
              </a:tblGrid>
              <a:tr h="296107">
                <a:tc>
                  <a:txBody>
                    <a:bodyPr/>
                    <a:lstStyle/>
                    <a:p>
                      <a:pPr algn="ctr"/>
                      <a:r>
                        <a:rPr lang="en-US" sz="1200">
                          <a:solidFill>
                            <a:schemeClr val="bg1"/>
                          </a:solidFill>
                          <a:latin typeface="Arial"/>
                          <a:cs typeface="Arial"/>
                        </a:rPr>
                        <a:t>Terminology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r>
                        <a:rPr lang="en-US" sz="1200">
                          <a:solidFill>
                            <a:schemeClr val="bg1"/>
                          </a:solidFill>
                        </a:rPr>
                        <a:t>Description</a:t>
                      </a:r>
                      <a:endParaRPr lang="en-US" sz="1200">
                        <a:solidFill>
                          <a:schemeClr val="bg1"/>
                        </a:solidFill>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r>
                        <a:rPr lang="en-US" sz="1200">
                          <a:solidFill>
                            <a:schemeClr val="bg1"/>
                          </a:solidFill>
                          <a:latin typeface="Arial" panose="020B0604020202020204" pitchFamily="34" charset="0"/>
                          <a:cs typeface="Arial" panose="020B0604020202020204" pitchFamily="34" charset="0"/>
                        </a:rPr>
                        <a:t>Further Explanation</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85980539"/>
                  </a:ext>
                </a:extLst>
              </a:tr>
              <a:tr h="425948">
                <a:tc>
                  <a:txBody>
                    <a:bodyPr/>
                    <a:lstStyle/>
                    <a:p>
                      <a:pPr algn="ctr"/>
                      <a:r>
                        <a:rPr lang="en-US" sz="1200" b="1">
                          <a:latin typeface="+mn-lt"/>
                          <a:cs typeface="Arial"/>
                        </a:rPr>
                        <a:t>Control Points</a:t>
                      </a:r>
                      <a:endParaRPr lang="en-US" sz="1200" b="1">
                        <a:latin typeface="Arial"/>
                        <a:cs typeface="Aria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a:solidFill>
                            <a:schemeClr val="tx1"/>
                          </a:solidFill>
                          <a:latin typeface="+mn-lt"/>
                          <a:ea typeface="+mn-ea"/>
                          <a:cs typeface="+mn-cs"/>
                        </a:rPr>
                        <a:t>Control Points represent significant points in the plan, where there should be an explicit decision about whether to proceed into the next major programme phase (or not).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a:solidFill>
                            <a:schemeClr val="tx1"/>
                          </a:solidFill>
                          <a:latin typeface="+mn-lt"/>
                          <a:ea typeface="+mn-ea"/>
                          <a:cs typeface="+mn-cs"/>
                        </a:rPr>
                        <a:t>These decisions are based primarily on progress so far, the amount of existing uncertainty (volume of change and level of risk)  and the suitability of the forward plan and its assumptions</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100" kern="1200">
                          <a:solidFill>
                            <a:schemeClr val="tx1"/>
                          </a:solidFill>
                          <a:latin typeface="+mn-lt"/>
                          <a:ea typeface="+mn-ea"/>
                          <a:cs typeface="+mn-cs"/>
                        </a:rPr>
                        <a:t>Control Point reviews are chaired by the Programme Director and will cover activities including:</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100" kern="120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100" kern="1200">
                          <a:solidFill>
                            <a:schemeClr val="tx1"/>
                          </a:solidFill>
                          <a:latin typeface="+mn-lt"/>
                          <a:ea typeface="+mn-ea"/>
                          <a:cs typeface="+mn-cs"/>
                        </a:rPr>
                        <a:t>How well delivery milestones have been met, and whether there are any significant outstanding actions from previous milestone approvals​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100" kern="1200">
                          <a:solidFill>
                            <a:schemeClr val="tx1"/>
                          </a:solidFill>
                          <a:latin typeface="+mn-lt"/>
                          <a:ea typeface="+mn-ea"/>
                          <a:cs typeface="+mn-cs"/>
                        </a:rPr>
                        <a:t>Predicted status of forward delivery – with focus on critical paths (threads) to future Control Points and milestones on those paths​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100" kern="1200">
                          <a:solidFill>
                            <a:schemeClr val="tx1"/>
                          </a:solidFill>
                          <a:latin typeface="+mn-lt"/>
                          <a:ea typeface="+mn-ea"/>
                          <a:cs typeface="+mn-cs"/>
                        </a:rPr>
                        <a:t>Predicted progression towards expected achievement of programme outcomes​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100" kern="1200">
                          <a:solidFill>
                            <a:schemeClr val="tx1"/>
                          </a:solidFill>
                          <a:latin typeface="+mn-lt"/>
                          <a:ea typeface="+mn-ea"/>
                          <a:cs typeface="+mn-cs"/>
                        </a:rPr>
                        <a:t>How many change requests (CRs) are open and what they tell us about the stability of the solution and the delivery plan​</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100" kern="1200">
                          <a:solidFill>
                            <a:schemeClr val="tx1"/>
                          </a:solidFill>
                          <a:latin typeface="+mn-lt"/>
                          <a:ea typeface="+mn-ea"/>
                          <a:cs typeface="+mn-cs"/>
                        </a:rPr>
                        <a:t>How much aggregate and cumulative risk the programme is running with, and whether it is acceptable and manageable​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100" kern="1200">
                          <a:solidFill>
                            <a:schemeClr val="tx1"/>
                          </a:solidFill>
                          <a:latin typeface="+mn-lt"/>
                          <a:ea typeface="+mn-ea"/>
                          <a:cs typeface="+mn-cs"/>
                        </a:rPr>
                        <a:t>How ‘fit for purpose’ the forward delivery plan is, including an assessment of the level of built-in contingency​</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100" kern="1200">
                          <a:solidFill>
                            <a:schemeClr val="tx1"/>
                          </a:solidFill>
                          <a:latin typeface="+mn-lt"/>
                          <a:ea typeface="+mn-ea"/>
                          <a:cs typeface="+mn-cs"/>
                        </a:rPr>
                        <a:t>There should also be a review of the programme strategies to ensure they are still suitable (those articulated in the Programme Initiation Document)</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600" kern="120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100" kern="1200">
                          <a:solidFill>
                            <a:schemeClr val="tx1"/>
                          </a:solidFill>
                          <a:latin typeface="+mn-lt"/>
                          <a:ea typeface="+mn-ea"/>
                          <a:cs typeface="+mn-cs"/>
                        </a:rPr>
                        <a:t>The outcome of the review should be a decision to continue with the programme, or to pause (or stop)</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37135826"/>
                  </a:ext>
                </a:extLst>
              </a:tr>
              <a:tr h="467833">
                <a:tc>
                  <a:txBody>
                    <a:bodyPr/>
                    <a:lstStyle/>
                    <a:p>
                      <a:pPr algn="ctr"/>
                      <a:r>
                        <a:rPr lang="en-US" sz="1200" b="1">
                          <a:latin typeface="Arial"/>
                          <a:cs typeface="Arial"/>
                        </a:rPr>
                        <a:t>Milestones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a:solidFill>
                            <a:schemeClr val="tx1"/>
                          </a:solidFill>
                          <a:latin typeface="+mn-lt"/>
                          <a:ea typeface="+mn-ea"/>
                          <a:cs typeface="+mn-cs"/>
                        </a:rPr>
                        <a:t>A milestone is an event on a  schedule which marks the completion of key activities</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100" kern="1200">
                          <a:solidFill>
                            <a:schemeClr val="tx1"/>
                          </a:solidFill>
                          <a:latin typeface="+mn-lt"/>
                          <a:ea typeface="+mn-ea"/>
                          <a:cs typeface="+mn-cs"/>
                        </a:rPr>
                        <a:t>Milestones can note the start and finish of a programme and mark the completion of a major phase of work. They can be used to symbolise anything that has started or finished.</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100" kern="120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100" kern="1200">
                          <a:solidFill>
                            <a:schemeClr val="tx1"/>
                          </a:solidFill>
                          <a:latin typeface="+mn-lt"/>
                          <a:ea typeface="+mn-ea"/>
                          <a:cs typeface="+mn-cs"/>
                        </a:rPr>
                        <a:t>Milestones are critical to successful programme management, some of the key reasons are the following:</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100" kern="120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100" kern="1200">
                          <a:solidFill>
                            <a:schemeClr val="tx1"/>
                          </a:solidFill>
                          <a:latin typeface="+mn-lt"/>
                          <a:ea typeface="+mn-ea"/>
                          <a:cs typeface="+mn-cs"/>
                        </a:rPr>
                        <a:t>They help to monitor progress and deadlines - setting core milestones in the planning phase of a programme will help the programme team to stay on top of all associated deadlines, related decisions and decision criteria</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100" kern="1200">
                          <a:solidFill>
                            <a:schemeClr val="tx1"/>
                          </a:solidFill>
                          <a:latin typeface="+mn-lt"/>
                          <a:ea typeface="+mn-ea"/>
                          <a:cs typeface="+mn-cs"/>
                        </a:rPr>
                        <a:t>They make it easier to spot critical dates - to see the bigger picture</a:t>
                      </a:r>
                      <a:br>
                        <a:rPr lang="en-US" sz="1100" kern="1200">
                          <a:solidFill>
                            <a:schemeClr val="tx1"/>
                          </a:solidFill>
                          <a:latin typeface="+mn-lt"/>
                          <a:ea typeface="+mn-ea"/>
                          <a:cs typeface="+mn-cs"/>
                        </a:rPr>
                      </a:br>
                      <a:endParaRPr lang="en-US" sz="1100" kern="1200">
                        <a:solidFill>
                          <a:schemeClr val="tx1"/>
                        </a:solidFill>
                        <a:latin typeface="+mn-lt"/>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82337929"/>
                  </a:ext>
                </a:extLst>
              </a:tr>
            </a:tbl>
          </a:graphicData>
        </a:graphic>
      </p:graphicFrame>
      <p:sp>
        <p:nvSpPr>
          <p:cNvPr id="6" name="Footer Placeholder 4">
            <a:extLst>
              <a:ext uri="{FF2B5EF4-FFF2-40B4-BE49-F238E27FC236}">
                <a16:creationId xmlns:a16="http://schemas.microsoft.com/office/drawing/2014/main" id="{4A22F4B6-2832-79BD-BF10-5195C108D435}"/>
              </a:ext>
            </a:extLst>
          </p:cNvPr>
          <p:cNvSpPr txBox="1">
            <a:spLocks/>
          </p:cNvSpPr>
          <p:nvPr/>
        </p:nvSpPr>
        <p:spPr>
          <a:xfrm>
            <a:off x="4038600" y="6337743"/>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1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Document Classification:     Public</a:t>
            </a:r>
            <a:endParaRPr lang="en-GB"/>
          </a:p>
        </p:txBody>
      </p:sp>
    </p:spTree>
    <p:extLst>
      <p:ext uri="{BB962C8B-B14F-4D97-AF65-F5344CB8AC3E}">
        <p14:creationId xmlns:p14="http://schemas.microsoft.com/office/powerpoint/2010/main" val="723608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o9PsM_wlCS.pSGBZWacciw"/>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Office Theme">
  <a:themeElements>
    <a:clrScheme name="Custom 1">
      <a:dk1>
        <a:srgbClr val="041425"/>
      </a:dk1>
      <a:lt1>
        <a:srgbClr val="FFFFFF"/>
      </a:lt1>
      <a:dk2>
        <a:srgbClr val="041425"/>
      </a:dk2>
      <a:lt2>
        <a:srgbClr val="FFFFFF"/>
      </a:lt2>
      <a:accent1>
        <a:srgbClr val="5161FC"/>
      </a:accent1>
      <a:accent2>
        <a:srgbClr val="FF3C49"/>
      </a:accent2>
      <a:accent3>
        <a:srgbClr val="00B4AC"/>
      </a:accent3>
      <a:accent4>
        <a:srgbClr val="7D4FC9"/>
      </a:accent4>
      <a:accent5>
        <a:srgbClr val="051426"/>
      </a:accent5>
      <a:accent6>
        <a:srgbClr val="A8B3F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
      <a:dk1>
        <a:srgbClr val="041425"/>
      </a:dk1>
      <a:lt1>
        <a:srgbClr val="FFFFFF"/>
      </a:lt1>
      <a:dk2>
        <a:srgbClr val="041425"/>
      </a:dk2>
      <a:lt2>
        <a:srgbClr val="FFFFFF"/>
      </a:lt2>
      <a:accent1>
        <a:srgbClr val="5161FC"/>
      </a:accent1>
      <a:accent2>
        <a:srgbClr val="FF3C49"/>
      </a:accent2>
      <a:accent3>
        <a:srgbClr val="00B4AC"/>
      </a:accent3>
      <a:accent4>
        <a:srgbClr val="7D4FC9"/>
      </a:accent4>
      <a:accent5>
        <a:srgbClr val="051426"/>
      </a:accent5>
      <a:accent6>
        <a:srgbClr val="A8B3F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93C5C1BFD7E343857AC4182769C5E0" ma:contentTypeVersion="19" ma:contentTypeDescription="Create a new document." ma:contentTypeScope="" ma:versionID="fdfea691c8612d44c7eb9b98a689db3a">
  <xsd:schema xmlns:xsd="http://www.w3.org/2001/XMLSchema" xmlns:xs="http://www.w3.org/2001/XMLSchema" xmlns:p="http://schemas.microsoft.com/office/2006/metadata/properties" xmlns:ns2="336dc6f7-e858-42a6-bc18-5509d747a3d8" xmlns:ns3="10774027-bd66-4934-bf7d-c2cd25150a42" targetNamespace="http://schemas.microsoft.com/office/2006/metadata/properties" ma:root="true" ma:fieldsID="0b69663f387d6c5c805459f80f0c399b" ns2:_="" ns3:_="">
    <xsd:import namespace="336dc6f7-e858-42a6-bc18-5509d747a3d8"/>
    <xsd:import namespace="10774027-bd66-4934-bf7d-c2cd25150a42"/>
    <xsd:element name="properties">
      <xsd:complexType>
        <xsd:sequence>
          <xsd:element name="documentManagement">
            <xsd:complexType>
              <xsd:all>
                <xsd:element ref="ns2:Short_x0020_Name" minOccurs="0"/>
                <xsd:element ref="ns2:V" minOccurs="0"/>
                <xsd:element ref="ns3:Subtype" minOccurs="0"/>
                <xsd:element ref="ns3:Date_x0020_of_x0020_Meeting" minOccurs="0"/>
                <xsd:element ref="ns2:Security_x0020_Classification" minOccurs="0"/>
                <xsd:element ref="ns2:Status"/>
                <xsd:element ref="ns3:MediaServiceMetadata" minOccurs="0"/>
                <xsd:element ref="ns3:MediaServiceFastMetadata" minOccurs="0"/>
                <xsd:element ref="ns3:MediaServiceDateTaken" minOccurs="0"/>
                <xsd:element ref="ns3:MediaLengthInSeconds" minOccurs="0"/>
                <xsd:element ref="ns3:Action_x0020_With" minOccurs="0"/>
                <xsd:element ref="ns2:Doc_x0020_Number" minOccurs="0"/>
                <xsd:element ref="ns2:SharedWithUsers" minOccurs="0"/>
                <xsd:element ref="ns2:SharedWithDetails" minOccurs="0"/>
                <xsd:element ref="ns3:MediaServiceObjectDetectorVersions" minOccurs="0"/>
                <xsd:element ref="ns3:MediaServiceGenerationTime" minOccurs="0"/>
                <xsd:element ref="ns3:MediaServiceEventHashCode" minOccurs="0"/>
                <xsd:element ref="ns3:Archive"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6dc6f7-e858-42a6-bc18-5509d747a3d8" elementFormDefault="qualified">
    <xsd:import namespace="http://schemas.microsoft.com/office/2006/documentManagement/types"/>
    <xsd:import namespace="http://schemas.microsoft.com/office/infopath/2007/PartnerControls"/>
    <xsd:element name="Short_x0020_Name" ma:index="8" nillable="true" ma:displayName="Short Name" ma:internalName="Short_x0020_Name">
      <xsd:simpleType>
        <xsd:restriction base="dms:Text">
          <xsd:maxLength value="255"/>
        </xsd:restriction>
      </xsd:simpleType>
    </xsd:element>
    <xsd:element name="V" ma:index="9" nillable="true" ma:displayName="V" ma:internalName="V">
      <xsd:simpleType>
        <xsd:restriction base="dms:Text">
          <xsd:maxLength value="255"/>
        </xsd:restriction>
      </xsd:simpleType>
    </xsd:element>
    <xsd:element name="Security_x0020_Classification" ma:index="12" nillable="true" ma:displayName="Security Classification" ma:default="INTERNAL ONLY" ma:description="Classification that determines the permissible circulation of the documents" ma:format="Dropdown" ma:internalName="Security_x0020_Classification">
      <xsd:simpleType>
        <xsd:restriction base="dms:Choice">
          <xsd:enumeration value="PUBLIC"/>
          <xsd:enumeration value="INTERNAL ONLY"/>
          <xsd:enumeration value="CONFIDENTIAL"/>
          <xsd:enumeration value="COMMERICAL IN CONFIDENCE"/>
        </xsd:restriction>
      </xsd:simpleType>
    </xsd:element>
    <xsd:element name="Status" ma:index="13" ma:displayName="Status" ma:default="Draft" ma:format="Dropdown" ma:internalName="Status">
      <xsd:simpleType>
        <xsd:restriction base="dms:Choice">
          <xsd:enumeration value="Draft"/>
          <xsd:enumeration value="Under Review"/>
          <xsd:enumeration value="Awaiting Approval"/>
          <xsd:enumeration value="Conditionally Approved"/>
          <xsd:enumeration value="Approved"/>
          <xsd:enumeration value="Published to Public"/>
          <xsd:enumeration value="Withdrawn"/>
        </xsd:restriction>
      </xsd:simpleType>
    </xsd:element>
    <xsd:element name="Doc_x0020_Number" ma:index="19" nillable="true" ma:displayName="Doc Number" ma:internalName="Doc_x0020_Number">
      <xsd:simpleType>
        <xsd:restriction base="dms:Text">
          <xsd:maxLength value="255"/>
        </xsd:restriction>
      </xsd:simple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0774027-bd66-4934-bf7d-c2cd25150a42" elementFormDefault="qualified">
    <xsd:import namespace="http://schemas.microsoft.com/office/2006/documentManagement/types"/>
    <xsd:import namespace="http://schemas.microsoft.com/office/infopath/2007/PartnerControls"/>
    <xsd:element name="Subtype" ma:index="10" nillable="true" ma:displayName="Subtype" ma:default="Webinar" ma:format="Dropdown" ma:internalName="Subtype">
      <xsd:complexType>
        <xsd:complexContent>
          <xsd:extension base="dms:MultiChoice">
            <xsd:sequence>
              <xsd:element name="Value" maxOccurs="unbounded" minOccurs="0" nillable="true">
                <xsd:simpleType>
                  <xsd:restriction base="dms:Choice">
                    <xsd:enumeration value="Webinar"/>
                    <xsd:enumeration value="Open Day"/>
                    <xsd:enumeration value="Design Playback"/>
                    <xsd:enumeration value="Planning Playback"/>
                    <xsd:enumeration value="Readiness Assessment"/>
                    <xsd:enumeration value="Small Supplier Monthly Meeting"/>
                    <xsd:enumeration value="Previous Planning Playbacks"/>
                    <xsd:enumeration value="Show and Tells"/>
                    <xsd:enumeration value="Old versions"/>
                    <xsd:enumeration value="Change Request Webinar"/>
                  </xsd:restriction>
                </xsd:simpleType>
              </xsd:element>
            </xsd:sequence>
          </xsd:extension>
        </xsd:complexContent>
      </xsd:complexType>
    </xsd:element>
    <xsd:element name="Date_x0020_of_x0020_Meeting" ma:index="11" nillable="true" ma:displayName="Date of Meeting" ma:format="DateOnly" ma:internalName="Date_x0020_of_x0020_Meeting">
      <xsd:simpleType>
        <xsd:restriction base="dms:DateTime"/>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Action_x0020_With" ma:index="18" nillable="true" ma:displayName="Action With" ma:default="Public" ma:description="&#10;" ma:format="Dropdown" ma:internalName="Action_x0020_With">
      <xsd:simpleType>
        <xsd:restriction base="dms:Choice">
          <xsd:enumeration value="Public"/>
          <xsd:enumeration value="PMO"/>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Archive" ma:index="25" nillable="true" ma:displayName="Archive" ma:default="0" ma:format="Dropdown" ma:internalName="Archive">
      <xsd:simpleType>
        <xsd:restriction base="dms:Boolean"/>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336dc6f7-e858-42a6-bc18-5509d747a3d8">Approved</Status>
    <V xmlns="336dc6f7-e858-42a6-bc18-5509d747a3d8">1.0</V>
    <Action_x0020_With xmlns="10774027-bd66-4934-bf7d-c2cd25150a42">Public</Action_x0020_With>
    <Date_x0020_of_x0020_Meeting xmlns="10774027-bd66-4934-bf7d-c2cd25150a42">2022-08-02T23:00:00+00:00</Date_x0020_of_x0020_Meeting>
    <Subtype xmlns="10774027-bd66-4934-bf7d-c2cd25150a42" xsi:nil="true"/>
    <Short_x0020_Name xmlns="336dc6f7-e858-42a6-bc18-5509d747a3d8">Plan Introduction and Overview Slides</Short_x0020_Name>
    <Security_x0020_Classification xmlns="336dc6f7-e858-42a6-bc18-5509d747a3d8">PUBLIC</Security_x0020_Classification>
    <Doc_x0020_Number xmlns="336dc6f7-e858-42a6-bc18-5509d747a3d8" xsi:nil="true"/>
    <Archive xmlns="10774027-bd66-4934-bf7d-c2cd25150a42">false</Archive>
  </documentManagement>
</p:properties>
</file>

<file path=customXml/itemProps1.xml><?xml version="1.0" encoding="utf-8"?>
<ds:datastoreItem xmlns:ds="http://schemas.openxmlformats.org/officeDocument/2006/customXml" ds:itemID="{ACE18948-F22D-4357-A2C8-6A8B77974C59}"/>
</file>

<file path=customXml/itemProps2.xml><?xml version="1.0" encoding="utf-8"?>
<ds:datastoreItem xmlns:ds="http://schemas.openxmlformats.org/officeDocument/2006/customXml" ds:itemID="{A60A9C1B-DA45-4E89-A3E8-34E86F95AA4A}">
  <ds:schemaRefs>
    <ds:schemaRef ds:uri="http://schemas.microsoft.com/sharepoint/v3/contenttype/forms"/>
  </ds:schemaRefs>
</ds:datastoreItem>
</file>

<file path=customXml/itemProps3.xml><?xml version="1.0" encoding="utf-8"?>
<ds:datastoreItem xmlns:ds="http://schemas.openxmlformats.org/officeDocument/2006/customXml" ds:itemID="{FB9A760A-6FDB-4B2A-AFEC-CC26AC12C3CC}">
  <ds:schemaRefs>
    <ds:schemaRef ds:uri="1ec6c686-3e88-4115-b468-4b1672fc2d35"/>
    <ds:schemaRef ds:uri="336dc6f7-e858-42a6-bc18-5509d747a3d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28</Slides>
  <Notes>11</Notes>
  <HiddenSlides>0</HiddenSlide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Office Theme</vt:lpstr>
      <vt:lpstr>1_Office Theme</vt:lpstr>
      <vt:lpstr>Market-wide Half Hourly Settlement Programme Round 1 Consultation: Plan Introduction and Overview</vt:lpstr>
      <vt:lpstr>Contents</vt:lpstr>
      <vt:lpstr>1. Introduction &amp; Approach to Planning</vt:lpstr>
      <vt:lpstr>Introduction </vt:lpstr>
      <vt:lpstr>PowerPoint Presentation</vt:lpstr>
      <vt:lpstr>PowerPoint Presentation</vt:lpstr>
      <vt:lpstr>Approach</vt:lpstr>
      <vt:lpstr>2. Planning Terminology</vt:lpstr>
      <vt:lpstr>Planning Terminology </vt:lpstr>
      <vt:lpstr>Planning Terminology </vt:lpstr>
      <vt:lpstr>3. Planning Artefacts</vt:lpstr>
      <vt:lpstr>Planning Artefacts </vt:lpstr>
      <vt:lpstr>4. The Planning Hierarchy</vt:lpstr>
      <vt:lpstr>The Planning Hierarchy</vt:lpstr>
      <vt:lpstr>PowerPoint Presentation</vt:lpstr>
      <vt:lpstr>Milestone Naming Convention</vt:lpstr>
      <vt:lpstr>5. Overview of the Plan (Working Draft)</vt:lpstr>
      <vt:lpstr>PoaP – Overall Programme</vt:lpstr>
      <vt:lpstr>PoaP – System Design, Build &amp; Test</vt:lpstr>
      <vt:lpstr>Approach &amp; Key RAID Items – System Design, Build &amp; Test</vt:lpstr>
      <vt:lpstr>PoaP – Integration Testing Phase</vt:lpstr>
      <vt:lpstr>Approach &amp; Key RAID Items – Integration Testing</vt:lpstr>
      <vt:lpstr>PoaP – Qualification Testing Phase</vt:lpstr>
      <vt:lpstr>Approach &amp; Key RAID Items – Qualification Testing</vt:lpstr>
      <vt:lpstr>PoaP – Migration Phase</vt:lpstr>
      <vt:lpstr>Approach &amp; Key RAID Items – Migration</vt:lpstr>
      <vt:lpstr>6. Glossary</vt:lpstr>
      <vt:lpstr>Glossary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Coomber</dc:creator>
  <cp:revision>2</cp:revision>
  <dcterms:created xsi:type="dcterms:W3CDTF">2021-07-10T09:30:19Z</dcterms:created>
  <dcterms:modified xsi:type="dcterms:W3CDTF">2022-08-15T13:41:58Z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0x010100F393C5C1BFD7E343857AC4182769C5E0</vt:lpwstr>
  </property>
  <property fmtid="{D5CDD505-2E9C-101B-9397-08002B2CF9AE}" pid="3" name="MediaServiceImageTags">
    <vt:lpwstr/>
  </property>
</Properties>
</file>