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83" r:id="rId5"/>
  </p:sldMasterIdLst>
  <p:notesMasterIdLst>
    <p:notesMasterId r:id="rId8"/>
  </p:notesMasterIdLst>
  <p:sldIdLst>
    <p:sldId id="256" r:id="rId6"/>
    <p:sldId id="259" r:id="rId7"/>
  </p:sldIdLst>
  <p:sldSz cx="12192000" cy="6858000"/>
  <p:notesSz cx="7019925" cy="9305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19">
          <p15:clr>
            <a:srgbClr val="A4A3A4"/>
          </p15:clr>
        </p15:guide>
        <p15:guide id="2" pos="2525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2" roundtripDataSignature="AMtx7miChcrmff3H7mAjJcjHj+kNpTnr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05794-8A7C-41F4-BF21-85AD60AD5D5C}" v="21" dt="2024-05-03T07:12:14.516"/>
  </p1510:revLst>
</p1510:revInfo>
</file>

<file path=ppt/tableStyles.xml><?xml version="1.0" encoding="utf-8"?>
<a:tblStyleLst xmlns:a="http://schemas.openxmlformats.org/drawingml/2006/main" def="{0079A028-57E2-4DC6-AAA4-7F1EF6F21D5A}">
  <a:tblStyle styleId="{0079A028-57E2-4DC6-AAA4-7F1EF6F21D5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AFE"/>
          </a:solidFill>
        </a:fill>
      </a:tcStyle>
    </a:wholeTbl>
    <a:band1H>
      <a:tcTxStyle/>
      <a:tcStyle>
        <a:tcBdr/>
        <a:fill>
          <a:solidFill>
            <a:srgbClr val="CFD1F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1F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319"/>
        <p:guide pos="2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customschemas.google.com/relationships/presentationmetadata" Target="meta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Cox" userId="73b068ac8453f29f" providerId="LiveId" clId="{67D05794-8A7C-41F4-BF21-85AD60AD5D5C}"/>
    <pc:docChg chg="modSld">
      <pc:chgData name="Lee Cox" userId="73b068ac8453f29f" providerId="LiveId" clId="{67D05794-8A7C-41F4-BF21-85AD60AD5D5C}" dt="2024-05-03T07:12:15.896" v="66" actId="6549"/>
      <pc:docMkLst>
        <pc:docMk/>
      </pc:docMkLst>
      <pc:sldChg chg="modSp mod">
        <pc:chgData name="Lee Cox" userId="73b068ac8453f29f" providerId="LiveId" clId="{67D05794-8A7C-41F4-BF21-85AD60AD5D5C}" dt="2024-05-03T07:10:25.209" v="14" actId="20577"/>
        <pc:sldMkLst>
          <pc:docMk/>
          <pc:sldMk cId="0" sldId="256"/>
        </pc:sldMkLst>
        <pc:spChg chg="mod">
          <ac:chgData name="Lee Cox" userId="73b068ac8453f29f" providerId="LiveId" clId="{67D05794-8A7C-41F4-BF21-85AD60AD5D5C}" dt="2024-05-03T07:10:17.665" v="8" actId="20577"/>
          <ac:spMkLst>
            <pc:docMk/>
            <pc:sldMk cId="0" sldId="256"/>
            <ac:spMk id="652" creationId="{00000000-0000-0000-0000-000000000000}"/>
          </ac:spMkLst>
        </pc:spChg>
        <pc:spChg chg="mod">
          <ac:chgData name="Lee Cox" userId="73b068ac8453f29f" providerId="LiveId" clId="{67D05794-8A7C-41F4-BF21-85AD60AD5D5C}" dt="2024-05-03T07:10:25.209" v="14" actId="20577"/>
          <ac:spMkLst>
            <pc:docMk/>
            <pc:sldMk cId="0" sldId="256"/>
            <ac:spMk id="653" creationId="{00000000-0000-0000-0000-000000000000}"/>
          </ac:spMkLst>
        </pc:spChg>
      </pc:sldChg>
      <pc:sldChg chg="modSp mod">
        <pc:chgData name="Lee Cox" userId="73b068ac8453f29f" providerId="LiveId" clId="{67D05794-8A7C-41F4-BF21-85AD60AD5D5C}" dt="2024-05-03T07:12:15.896" v="66" actId="6549"/>
        <pc:sldMkLst>
          <pc:docMk/>
          <pc:sldMk cId="0" sldId="259"/>
        </pc:sldMkLst>
        <pc:spChg chg="mod">
          <ac:chgData name="Lee Cox" userId="73b068ac8453f29f" providerId="LiveId" clId="{67D05794-8A7C-41F4-BF21-85AD60AD5D5C}" dt="2024-05-03T07:10:32.136" v="23" actId="20577"/>
          <ac:spMkLst>
            <pc:docMk/>
            <pc:sldMk cId="0" sldId="259"/>
            <ac:spMk id="683" creationId="{00000000-0000-0000-0000-000000000000}"/>
          </ac:spMkLst>
        </pc:spChg>
        <pc:graphicFrameChg chg="mod modGraphic">
          <ac:chgData name="Lee Cox" userId="73b068ac8453f29f" providerId="LiveId" clId="{67D05794-8A7C-41F4-BF21-85AD60AD5D5C}" dt="2024-05-03T07:12:15.896" v="66" actId="6549"/>
          <ac:graphicFrameMkLst>
            <pc:docMk/>
            <pc:sldMk cId="0" sldId="259"/>
            <ac:graphicFrameMk id="68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6333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9" name="Google Shape;649;p1:notes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1:notes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8" name="Google Shape;678;p4:notes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4:notes"/>
          <p:cNvSpPr txBox="1">
            <a:spLocks noGrp="1"/>
          </p:cNvSpPr>
          <p:nvPr>
            <p:ph type="ftr" idx="11"/>
          </p:nvPr>
        </p:nvSpPr>
        <p:spPr>
          <a:xfrm>
            <a:off x="0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4:notes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ue">
  <p:cSld name="Title slide Blue">
    <p:bg>
      <p:bgPr>
        <a:solidFill>
          <a:schemeClr val="accen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6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6">
  <p:cSld name="Divider Slide 6">
    <p:bg>
      <p:bgPr>
        <a:solidFill>
          <a:schemeClr val="accen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09" name="Google Shape;109;p1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10" name="Google Shape;110;p1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" name="Google Shape;111;p1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2" name="Google Shape;112;p17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7"/>
          <p:cNvSpPr>
            <a:spLocks noGrp="1"/>
          </p:cNvSpPr>
          <p:nvPr>
            <p:ph type="pic" idx="2"/>
          </p:nvPr>
        </p:nvSpPr>
        <p:spPr>
          <a:xfrm>
            <a:off x="6082642" y="703534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7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7">
  <p:cSld name="Divider Slide 7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21" name="Google Shape;121;p1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22" name="Google Shape;122;p1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3" name="Google Shape;123;p1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24" name="Google Shape;124;p18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>
            <a:spLocks noGrp="1"/>
          </p:cNvSpPr>
          <p:nvPr>
            <p:ph type="pic" idx="2"/>
          </p:nvPr>
        </p:nvSpPr>
        <p:spPr>
          <a:xfrm>
            <a:off x="6082642" y="714374"/>
            <a:ext cx="6109358" cy="6143379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1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9" name="Google Shape;12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Black">
  <p:cSld name="End slide Black">
    <p:bg>
      <p:bgPr>
        <a:solidFill>
          <a:schemeClr val="dk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33" name="Google Shape;133;p1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34" name="Google Shape;134;p1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5" name="Google Shape;135;p1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6" name="Google Shape;136;p19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Red">
  <p:cSld name="End slide Red">
    <p:bg>
      <p:bgPr>
        <a:solidFill>
          <a:schemeClr val="accent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41" name="Google Shape;141;p2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42" name="Google Shape;142;p2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3" name="Google Shape;143;p2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44" name="Google Shape;144;p20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and Content">
  <p:cSld name="9_Title and Content">
    <p:bg>
      <p:bgPr>
        <a:solidFill>
          <a:schemeClr val="accen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50" name="Google Shape;150;p2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51" name="Google Shape;151;p2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2" name="Google Shape;152;p2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53" name="Google Shape;153;p2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and Content">
  <p:cSld name="7_Title and Content">
    <p:bg>
      <p:bgPr>
        <a:solidFill>
          <a:srgbClr val="00B4AC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60" name="Google Shape;160;p2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61" name="Google Shape;161;p2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62;p2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63" name="Google Shape;163;p2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5" name="Google Shape;16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and Content">
  <p:cSld name="6_Title and Content">
    <p:bg>
      <p:bgPr>
        <a:solidFill>
          <a:schemeClr val="accent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70" name="Google Shape;170;p2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71" name="Google Shape;171;p2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2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73" name="Google Shape;173;p2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5" name="Google Shape;17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and Content">
  <p:cSld name="8_Title and Content">
    <p:bg>
      <p:bgPr>
        <a:solidFill>
          <a:schemeClr val="dk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80" name="Google Shape;180;p2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81" name="Google Shape;181;p2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2" name="Google Shape;182;p2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83" name="Google Shape;183;p2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5" name="Google Shape;18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90" name="Google Shape;190;p2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91" name="Google Shape;191;p2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2" name="Google Shape;192;p2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93" name="Google Shape;193;p2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5" name="Google Shape;19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qua">
  <p:cSld name="Title slide Aqua">
    <p:bg>
      <p:bgPr>
        <a:solidFill>
          <a:srgbClr val="00B4AC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9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2" name="Google Shape;3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5" name="Google Shape;205;p2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7" name="Google Shape;207;p27"/>
          <p:cNvGrpSpPr/>
          <p:nvPr/>
        </p:nvGrpSpPr>
        <p:grpSpPr>
          <a:xfrm>
            <a:off x="309798" y="1067478"/>
            <a:ext cx="5722847" cy="1523081"/>
            <a:chOff x="317501" y="1067478"/>
            <a:chExt cx="5715144" cy="1523081"/>
          </a:xfrm>
        </p:grpSpPr>
        <p:sp>
          <p:nvSpPr>
            <p:cNvPr id="208" name="Google Shape;208;p27"/>
            <p:cNvSpPr/>
            <p:nvPr/>
          </p:nvSpPr>
          <p:spPr>
            <a:xfrm>
              <a:off x="317501" y="1067478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7"/>
            <p:cNvSpPr/>
            <p:nvPr/>
          </p:nvSpPr>
          <p:spPr>
            <a:xfrm>
              <a:off x="317501" y="2590559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0" name="Google Shape;210;p27"/>
          <p:cNvSpPr>
            <a:spLocks noGrp="1"/>
          </p:cNvSpPr>
          <p:nvPr>
            <p:ph type="pic" idx="2"/>
          </p:nvPr>
        </p:nvSpPr>
        <p:spPr>
          <a:xfrm>
            <a:off x="7133165" y="1041165"/>
            <a:ext cx="4741335" cy="5435600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27"/>
          <p:cNvSpPr txBox="1">
            <a:spLocks noGrp="1"/>
          </p:cNvSpPr>
          <p:nvPr>
            <p:ph type="body" idx="1"/>
          </p:nvPr>
        </p:nvSpPr>
        <p:spPr>
          <a:xfrm>
            <a:off x="309798" y="1206266"/>
            <a:ext cx="2700000" cy="132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body" idx="3"/>
          </p:nvPr>
        </p:nvSpPr>
        <p:spPr>
          <a:xfrm>
            <a:off x="309798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4"/>
          </p:nvPr>
        </p:nvSpPr>
        <p:spPr>
          <a:xfrm>
            <a:off x="3332645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7" name="Google Shape;217;p2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body" idx="1"/>
          </p:nvPr>
        </p:nvSpPr>
        <p:spPr>
          <a:xfrm>
            <a:off x="309798" y="1085496"/>
            <a:ext cx="2897139" cy="5023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body" idx="2"/>
          </p:nvPr>
        </p:nvSpPr>
        <p:spPr>
          <a:xfrm>
            <a:off x="3205179" y="1085496"/>
            <a:ext cx="2897139" cy="502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3"/>
          </p:nvPr>
        </p:nvSpPr>
        <p:spPr>
          <a:xfrm>
            <a:off x="6100560" y="1085496"/>
            <a:ext cx="2897139" cy="5023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28"/>
          <p:cNvSpPr txBox="1">
            <a:spLocks noGrp="1"/>
          </p:cNvSpPr>
          <p:nvPr>
            <p:ph type="body" idx="4"/>
          </p:nvPr>
        </p:nvSpPr>
        <p:spPr>
          <a:xfrm>
            <a:off x="8995941" y="1085496"/>
            <a:ext cx="2897139" cy="5023135"/>
          </a:xfrm>
          <a:prstGeom prst="rect">
            <a:avLst/>
          </a:prstGeom>
          <a:solidFill>
            <a:srgbClr val="00B4AC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Divider Slide 3">
  <p:cSld name="3_Divider Slide 3">
    <p:bg>
      <p:bgPr>
        <a:solidFill>
          <a:schemeClr val="accent2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2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25" name="Google Shape;225;p2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6" name="Google Shape;226;p2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7" name="Google Shape;227;p29"/>
          <p:cNvSpPr>
            <a:spLocks noGrp="1"/>
          </p:cNvSpPr>
          <p:nvPr>
            <p:ph type="pic" idx="2"/>
          </p:nvPr>
        </p:nvSpPr>
        <p:spPr>
          <a:xfrm>
            <a:off x="0" y="711200"/>
            <a:ext cx="8985249" cy="6146800"/>
          </a:xfrm>
          <a:prstGeom prst="rect">
            <a:avLst/>
          </a:prstGeom>
          <a:noFill/>
          <a:ln>
            <a:noFill/>
          </a:ln>
        </p:spPr>
      </p:sp>
      <p:sp>
        <p:nvSpPr>
          <p:cNvPr id="228" name="Google Shape;228;p2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1" name="Google Shape;23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Divider Slide 3">
  <p:cSld name="5_Divider Slide 3">
    <p:bg>
      <p:bgPr>
        <a:solidFill>
          <a:schemeClr val="accent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3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34" name="Google Shape;234;p3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3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6" name="Google Shape;236;p30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37" name="Google Shape;237;p3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0" name="Google Shape;240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Divider Slide 3">
  <p:cSld name="6_Divider Slide 3">
    <p:bg>
      <p:bgPr>
        <a:solidFill>
          <a:srgbClr val="00B4AC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3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43" name="Google Shape;243;p3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44;p3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5" name="Google Shape;245;p31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46" name="Google Shape;246;p3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3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9" name="Google Shape;24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Divider Slide 3">
  <p:cSld name="7_Divider Slide 3">
    <p:bg>
      <p:bgPr>
        <a:solidFill>
          <a:schemeClr val="dk2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3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52" name="Google Shape;252;p3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53;p3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54" name="Google Shape;254;p32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55" name="Google Shape;255;p3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8" name="Google Shape;258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309798" y="1605492"/>
            <a:ext cx="11572404" cy="45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2" name="Google Shape;262;p33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3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3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5" name="Google Shape;265;p33"/>
          <p:cNvSpPr txBox="1">
            <a:spLocks noGrp="1"/>
          </p:cNvSpPr>
          <p:nvPr>
            <p:ph type="body" idx="2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4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0" name="Google Shape;270;p34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34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34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body" idx="3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"/>
          <p:cNvSpPr txBox="1">
            <a:spLocks noGrp="1"/>
          </p:cNvSpPr>
          <p:nvPr>
            <p:ph type="body" idx="1"/>
          </p:nvPr>
        </p:nvSpPr>
        <p:spPr>
          <a:xfrm>
            <a:off x="309798" y="1145005"/>
            <a:ext cx="568777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6" name="Google Shape;276;p35"/>
          <p:cNvSpPr txBox="1">
            <a:spLocks noGrp="1"/>
          </p:cNvSpPr>
          <p:nvPr>
            <p:ph type="body" idx="2"/>
          </p:nvPr>
        </p:nvSpPr>
        <p:spPr>
          <a:xfrm>
            <a:off x="309798" y="2159000"/>
            <a:ext cx="568777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7" name="Google Shape;277;p35"/>
          <p:cNvSpPr txBox="1">
            <a:spLocks noGrp="1"/>
          </p:cNvSpPr>
          <p:nvPr>
            <p:ph type="body" idx="3"/>
          </p:nvPr>
        </p:nvSpPr>
        <p:spPr>
          <a:xfrm>
            <a:off x="6172200" y="1145005"/>
            <a:ext cx="57100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8" name="Google Shape;278;p35"/>
          <p:cNvSpPr txBox="1">
            <a:spLocks noGrp="1"/>
          </p:cNvSpPr>
          <p:nvPr>
            <p:ph type="body" idx="4"/>
          </p:nvPr>
        </p:nvSpPr>
        <p:spPr>
          <a:xfrm>
            <a:off x="6172200" y="2159000"/>
            <a:ext cx="5710002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35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5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35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36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36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36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Title slide Black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Page">
  <p:cSld name="Team Page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3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3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3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3" name="Google Shape;293;p37"/>
          <p:cNvSpPr>
            <a:spLocks noGrp="1"/>
          </p:cNvSpPr>
          <p:nvPr>
            <p:ph type="pic" idx="2"/>
          </p:nvPr>
        </p:nvSpPr>
        <p:spPr>
          <a:xfrm>
            <a:off x="309798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4" name="Google Shape;294;p37"/>
          <p:cNvSpPr txBox="1">
            <a:spLocks noGrp="1"/>
          </p:cNvSpPr>
          <p:nvPr>
            <p:ph type="body" idx="1"/>
          </p:nvPr>
        </p:nvSpPr>
        <p:spPr>
          <a:xfrm>
            <a:off x="2043348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5" name="Google Shape;295;p37"/>
          <p:cNvSpPr>
            <a:spLocks noGrp="1"/>
          </p:cNvSpPr>
          <p:nvPr>
            <p:ph type="pic" idx="3"/>
          </p:nvPr>
        </p:nvSpPr>
        <p:spPr>
          <a:xfrm>
            <a:off x="4418350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6" name="Google Shape;296;p37"/>
          <p:cNvSpPr txBox="1">
            <a:spLocks noGrp="1"/>
          </p:cNvSpPr>
          <p:nvPr>
            <p:ph type="body" idx="4"/>
          </p:nvPr>
        </p:nvSpPr>
        <p:spPr>
          <a:xfrm>
            <a:off x="6151900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7" name="Google Shape;297;p37"/>
          <p:cNvSpPr>
            <a:spLocks noGrp="1"/>
          </p:cNvSpPr>
          <p:nvPr>
            <p:ph type="pic" idx="5"/>
          </p:nvPr>
        </p:nvSpPr>
        <p:spPr>
          <a:xfrm>
            <a:off x="8415102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8" name="Google Shape;298;p37"/>
          <p:cNvSpPr txBox="1">
            <a:spLocks noGrp="1"/>
          </p:cNvSpPr>
          <p:nvPr>
            <p:ph type="body" idx="6"/>
          </p:nvPr>
        </p:nvSpPr>
        <p:spPr>
          <a:xfrm>
            <a:off x="10148652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37"/>
          <p:cNvSpPr>
            <a:spLocks noGrp="1"/>
          </p:cNvSpPr>
          <p:nvPr>
            <p:ph type="pic" idx="7"/>
          </p:nvPr>
        </p:nvSpPr>
        <p:spPr>
          <a:xfrm>
            <a:off x="309798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0" name="Google Shape;300;p37"/>
          <p:cNvSpPr txBox="1">
            <a:spLocks noGrp="1"/>
          </p:cNvSpPr>
          <p:nvPr>
            <p:ph type="body" idx="8"/>
          </p:nvPr>
        </p:nvSpPr>
        <p:spPr>
          <a:xfrm>
            <a:off x="2043348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1" name="Google Shape;301;p37"/>
          <p:cNvSpPr>
            <a:spLocks noGrp="1"/>
          </p:cNvSpPr>
          <p:nvPr>
            <p:ph type="pic" idx="9"/>
          </p:nvPr>
        </p:nvSpPr>
        <p:spPr>
          <a:xfrm>
            <a:off x="4418350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2" name="Google Shape;302;p37"/>
          <p:cNvSpPr txBox="1">
            <a:spLocks noGrp="1"/>
          </p:cNvSpPr>
          <p:nvPr>
            <p:ph type="body" idx="13"/>
          </p:nvPr>
        </p:nvSpPr>
        <p:spPr>
          <a:xfrm>
            <a:off x="6151900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3" name="Google Shape;303;p37"/>
          <p:cNvSpPr>
            <a:spLocks noGrp="1"/>
          </p:cNvSpPr>
          <p:nvPr>
            <p:ph type="pic" idx="14"/>
          </p:nvPr>
        </p:nvSpPr>
        <p:spPr>
          <a:xfrm>
            <a:off x="8415102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4" name="Google Shape;304;p37"/>
          <p:cNvSpPr txBox="1">
            <a:spLocks noGrp="1"/>
          </p:cNvSpPr>
          <p:nvPr>
            <p:ph type="body" idx="15"/>
          </p:nvPr>
        </p:nvSpPr>
        <p:spPr>
          <a:xfrm>
            <a:off x="10148652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8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8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38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699014" cy="52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11" name="Google Shape;311;p39"/>
          <p:cNvSpPr txBox="1">
            <a:spLocks noGrp="1"/>
          </p:cNvSpPr>
          <p:nvPr>
            <p:ph type="body" idx="2"/>
          </p:nvPr>
        </p:nvSpPr>
        <p:spPr>
          <a:xfrm>
            <a:off x="309798" y="987425"/>
            <a:ext cx="4462227" cy="5154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2" name="Google Shape;312;p39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39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5" name="Google Shape;315;p3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18" name="Google Shape;318;p40"/>
          <p:cNvSpPr txBox="1">
            <a:spLocks noGrp="1"/>
          </p:cNvSpPr>
          <p:nvPr>
            <p:ph type="body" idx="1"/>
          </p:nvPr>
        </p:nvSpPr>
        <p:spPr>
          <a:xfrm>
            <a:off x="309798" y="987425"/>
            <a:ext cx="4462227" cy="488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9" name="Google Shape;319;p40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40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40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2" name="Google Shape;322;p4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1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1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41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1" name="Google Shape;341;p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8"/>
          <p:cNvSpPr txBox="1">
            <a:spLocks noGrp="1"/>
          </p:cNvSpPr>
          <p:nvPr>
            <p:ph type="body" idx="1"/>
          </p:nvPr>
        </p:nvSpPr>
        <p:spPr>
          <a:xfrm>
            <a:off x="309798" y="1085496"/>
            <a:ext cx="2897139" cy="5023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4" name="Google Shape;344;p8"/>
          <p:cNvSpPr txBox="1">
            <a:spLocks noGrp="1"/>
          </p:cNvSpPr>
          <p:nvPr>
            <p:ph type="body" idx="2"/>
          </p:nvPr>
        </p:nvSpPr>
        <p:spPr>
          <a:xfrm>
            <a:off x="3205179" y="1085496"/>
            <a:ext cx="2897139" cy="502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5" name="Google Shape;345;p8"/>
          <p:cNvSpPr txBox="1">
            <a:spLocks noGrp="1"/>
          </p:cNvSpPr>
          <p:nvPr>
            <p:ph type="body" idx="3"/>
          </p:nvPr>
        </p:nvSpPr>
        <p:spPr>
          <a:xfrm>
            <a:off x="6100560" y="1085496"/>
            <a:ext cx="2897139" cy="5023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6" name="Google Shape;346;p8"/>
          <p:cNvSpPr txBox="1">
            <a:spLocks noGrp="1"/>
          </p:cNvSpPr>
          <p:nvPr>
            <p:ph type="body" idx="4"/>
          </p:nvPr>
        </p:nvSpPr>
        <p:spPr>
          <a:xfrm>
            <a:off x="8995941" y="1085496"/>
            <a:ext cx="2897139" cy="5023135"/>
          </a:xfrm>
          <a:prstGeom prst="rect">
            <a:avLst/>
          </a:prstGeom>
          <a:solidFill>
            <a:srgbClr val="00B4AC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ue">
  <p:cSld name="Title slide Blue">
    <p:bg>
      <p:bgPr>
        <a:solidFill>
          <a:schemeClr val="accent1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2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42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2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2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42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3" name="Google Shape;35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qua">
  <p:cSld name="Title slide Aqua">
    <p:bg>
      <p:bgPr>
        <a:solidFill>
          <a:srgbClr val="00B4AC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3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43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3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3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43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0" name="Google Shape;360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Title slide Black">
    <p:bg>
      <p:bgPr>
        <a:solidFill>
          <a:schemeClr val="dk2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4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44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44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4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44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7" name="Google Shape;367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Red">
  <p:cSld name="Title slide Red">
    <p:bg>
      <p:bgPr>
        <a:solidFill>
          <a:schemeClr val="accent2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5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45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45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45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45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4" name="Google Shape;37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Red">
  <p:cSld name="Title slide Red">
    <p:bg>
      <p:bgPr>
        <a:solidFill>
          <a:schemeClr val="accen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1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1">
  <p:cSld name="Divider slide 1">
    <p:bg>
      <p:bgPr>
        <a:solidFill>
          <a:srgbClr val="00B4AC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6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46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8" name="Google Shape;378;p4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0" name="Google Shape;380;p4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81" name="Google Shape;381;p4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82" name="Google Shape;382;p4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83" name="Google Shape;383;p46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46"/>
          <p:cNvSpPr/>
          <p:nvPr/>
        </p:nvSpPr>
        <p:spPr>
          <a:xfrm>
            <a:off x="6274726" y="772020"/>
            <a:ext cx="6109358" cy="61093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385" name="Google Shape;38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2">
  <p:cSld name="Divider slide 2">
    <p:bg>
      <p:bgPr>
        <a:solidFill>
          <a:schemeClr val="accent1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47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389" name="Google Shape;389;p4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90" name="Google Shape;390;p4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91" name="Google Shape;391;p4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92" name="Google Shape;392;p47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4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4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47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6" name="Google Shape;396;p47"/>
          <p:cNvSpPr/>
          <p:nvPr/>
        </p:nvSpPr>
        <p:spPr>
          <a:xfrm>
            <a:off x="6199209" y="772020"/>
            <a:ext cx="5869858" cy="58698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397" name="Google Shape;397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3">
  <p:cSld name="Divider Slide 3">
    <p:bg>
      <p:bgPr>
        <a:solidFill>
          <a:schemeClr val="accent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8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48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01" name="Google Shape;401;p4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02" name="Google Shape;402;p4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3" name="Google Shape;403;p4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04" name="Google Shape;404;p48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4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6" name="Google Shape;406;p4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7" name="Google Shape;407;p48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8" name="Google Shape;408;p48"/>
          <p:cNvSpPr/>
          <p:nvPr/>
        </p:nvSpPr>
        <p:spPr>
          <a:xfrm>
            <a:off x="6115653" y="772020"/>
            <a:ext cx="6076347" cy="607634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409" name="Google Shape;409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4">
  <p:cSld name="Divider slide 4">
    <p:bg>
      <p:bgPr>
        <a:solidFill>
          <a:schemeClr val="accent2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9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49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13" name="Google Shape;413;p4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14" name="Google Shape;414;p4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5" name="Google Shape;415;p4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6" name="Google Shape;416;p49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49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18" name="Google Shape;418;p4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4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49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1" name="Google Shape;421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5">
  <p:cSld name="Divider Slide 5">
    <p:bg>
      <p:bgPr>
        <a:solidFill>
          <a:srgbClr val="00B4AC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0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50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25" name="Google Shape;425;p5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26" name="Google Shape;426;p5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7" name="Google Shape;427;p5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28" name="Google Shape;428;p50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0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30" name="Google Shape;430;p5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5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50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3" name="Google Shape;433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6">
  <p:cSld name="Divider Slide 6">
    <p:bg>
      <p:bgPr>
        <a:solidFill>
          <a:schemeClr val="accent1"/>
        </a:solidFill>
        <a:effectLst/>
      </p:bgPr>
    </p:bg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1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6" name="Google Shape;436;p51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37" name="Google Shape;437;p5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38" name="Google Shape;438;p5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9" name="Google Shape;439;p5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40" name="Google Shape;440;p51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51"/>
          <p:cNvSpPr>
            <a:spLocks noGrp="1"/>
          </p:cNvSpPr>
          <p:nvPr>
            <p:ph type="pic" idx="2"/>
          </p:nvPr>
        </p:nvSpPr>
        <p:spPr>
          <a:xfrm>
            <a:off x="6082642" y="703534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42" name="Google Shape;442;p51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3" name="Google Shape;443;p5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5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5" name="Google Shape;44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7">
  <p:cSld name="Divider Slide 7">
    <p:bg>
      <p:bgPr>
        <a:solidFill>
          <a:schemeClr val="dk1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2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52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49" name="Google Shape;449;p5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50" name="Google Shape;450;p5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1" name="Google Shape;451;p5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52" name="Google Shape;452;p52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52"/>
          <p:cNvSpPr>
            <a:spLocks noGrp="1"/>
          </p:cNvSpPr>
          <p:nvPr>
            <p:ph type="pic" idx="2"/>
          </p:nvPr>
        </p:nvSpPr>
        <p:spPr>
          <a:xfrm>
            <a:off x="6082642" y="714374"/>
            <a:ext cx="6109358" cy="6143379"/>
          </a:xfrm>
          <a:prstGeom prst="rect">
            <a:avLst/>
          </a:prstGeom>
          <a:noFill/>
          <a:ln>
            <a:noFill/>
          </a:ln>
        </p:spPr>
      </p:sp>
      <p:sp>
        <p:nvSpPr>
          <p:cNvPr id="454" name="Google Shape;454;p5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5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52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7" name="Google Shape;45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Black">
  <p:cSld name="End slide Black">
    <p:bg>
      <p:bgPr>
        <a:solidFill>
          <a:schemeClr val="dk1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53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61" name="Google Shape;461;p5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62" name="Google Shape;462;p5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3" name="Google Shape;463;p5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64" name="Google Shape;464;p53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5" name="Google Shape;465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Red">
  <p:cSld name="End slide Red">
    <p:bg>
      <p:bgPr>
        <a:solidFill>
          <a:schemeClr val="accent2"/>
        </a:solidFill>
        <a:effectLst/>
      </p:bgPr>
    </p:bg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54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69" name="Google Shape;469;p5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70" name="Google Shape;470;p5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1" name="Google Shape;471;p5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72" name="Google Shape;472;p54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73" name="Google Shape;473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and Content">
  <p:cSld name="9_Title and Content">
    <p:bg>
      <p:bgPr>
        <a:solidFill>
          <a:schemeClr val="accent1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7" name="Google Shape;477;p55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78" name="Google Shape;478;p5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79" name="Google Shape;479;p5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0" name="Google Shape;480;p5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81" name="Google Shape;481;p5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5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83" name="Google Shape;483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1">
  <p:cSld name="Divider slide 1">
    <p:bg>
      <p:bgPr>
        <a:solidFill>
          <a:srgbClr val="00B4AC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1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3" name="Google Shape;53;p1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" name="Google Shape;54;p1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/>
          <p:nvPr/>
        </p:nvSpPr>
        <p:spPr>
          <a:xfrm>
            <a:off x="6082642" y="748642"/>
            <a:ext cx="6109358" cy="61093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and Content">
  <p:cSld name="7_Title and Content">
    <p:bg>
      <p:bgPr>
        <a:solidFill>
          <a:srgbClr val="00B4AC"/>
        </a:solid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6" name="Google Shape;486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7" name="Google Shape;487;p56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88" name="Google Shape;488;p5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89" name="Google Shape;489;p5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0" name="Google Shape;490;p5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1" name="Google Shape;491;p5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2" name="Google Shape;492;p5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93" name="Google Shape;49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and Content">
  <p:cSld name="6_Title and Content">
    <p:bg>
      <p:bgPr>
        <a:solidFill>
          <a:schemeClr val="accent2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5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7" name="Google Shape;497;p57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98" name="Google Shape;498;p5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99" name="Google Shape;499;p5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0" name="Google Shape;500;p5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01" name="Google Shape;501;p5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2" name="Google Shape;502;p5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3" name="Google Shape;503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and Content">
  <p:cSld name="8_Title and Content">
    <p:bg>
      <p:bgPr>
        <a:solidFill>
          <a:schemeClr val="dk1"/>
        </a:solidFill>
        <a:effectLst/>
      </p:bgPr>
    </p:bg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7" name="Google Shape;507;p58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508" name="Google Shape;508;p5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09" name="Google Shape;509;p5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0" name="Google Shape;510;p5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11" name="Google Shape;511;p5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2" name="Google Shape;512;p5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13" name="Google Shape;513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" name="Google Shape;516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7" name="Google Shape;517;p59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518" name="Google Shape;518;p5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19" name="Google Shape;519;p5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0" name="Google Shape;520;p5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21" name="Google Shape;521;p5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5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3" name="Google Shape;523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lt1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27" name="Google Shape;527;p60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8" name="Google Shape;528;p6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6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chemeClr val="lt1"/>
        </a:solidFill>
        <a:effectLst/>
      </p:bgPr>
    </p:bg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3" name="Google Shape;533;p6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6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35" name="Google Shape;535;p61"/>
          <p:cNvGrpSpPr/>
          <p:nvPr/>
        </p:nvGrpSpPr>
        <p:grpSpPr>
          <a:xfrm>
            <a:off x="309798" y="1067478"/>
            <a:ext cx="5722847" cy="1523081"/>
            <a:chOff x="317501" y="1067478"/>
            <a:chExt cx="5715144" cy="1523081"/>
          </a:xfrm>
        </p:grpSpPr>
        <p:sp>
          <p:nvSpPr>
            <p:cNvPr id="536" name="Google Shape;536;p61"/>
            <p:cNvSpPr/>
            <p:nvPr/>
          </p:nvSpPr>
          <p:spPr>
            <a:xfrm>
              <a:off x="317501" y="1067478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61"/>
            <p:cNvSpPr/>
            <p:nvPr/>
          </p:nvSpPr>
          <p:spPr>
            <a:xfrm>
              <a:off x="317501" y="2590559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8" name="Google Shape;538;p61"/>
          <p:cNvSpPr>
            <a:spLocks noGrp="1"/>
          </p:cNvSpPr>
          <p:nvPr>
            <p:ph type="pic" idx="2"/>
          </p:nvPr>
        </p:nvSpPr>
        <p:spPr>
          <a:xfrm>
            <a:off x="7133165" y="1041165"/>
            <a:ext cx="4741335" cy="5435600"/>
          </a:xfrm>
          <a:prstGeom prst="rect">
            <a:avLst/>
          </a:prstGeom>
          <a:noFill/>
          <a:ln>
            <a:noFill/>
          </a:ln>
        </p:spPr>
      </p:sp>
      <p:sp>
        <p:nvSpPr>
          <p:cNvPr id="539" name="Google Shape;539;p61"/>
          <p:cNvSpPr txBox="1">
            <a:spLocks noGrp="1"/>
          </p:cNvSpPr>
          <p:nvPr>
            <p:ph type="body" idx="1"/>
          </p:nvPr>
        </p:nvSpPr>
        <p:spPr>
          <a:xfrm>
            <a:off x="309798" y="1206266"/>
            <a:ext cx="2700000" cy="132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0" name="Google Shape;540;p61"/>
          <p:cNvSpPr txBox="1">
            <a:spLocks noGrp="1"/>
          </p:cNvSpPr>
          <p:nvPr>
            <p:ph type="body" idx="3"/>
          </p:nvPr>
        </p:nvSpPr>
        <p:spPr>
          <a:xfrm>
            <a:off x="309798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1" name="Google Shape;541;p61"/>
          <p:cNvSpPr txBox="1">
            <a:spLocks noGrp="1"/>
          </p:cNvSpPr>
          <p:nvPr>
            <p:ph type="body" idx="4"/>
          </p:nvPr>
        </p:nvSpPr>
        <p:spPr>
          <a:xfrm>
            <a:off x="3332645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Divider Slide 3">
  <p:cSld name="3_Divider Slide 3">
    <p:bg>
      <p:bgPr>
        <a:solidFill>
          <a:schemeClr val="accent2"/>
        </a:solidFill>
        <a:effectLst/>
      </p:bgPr>
    </p:bg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" name="Google Shape;543;p6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44" name="Google Shape;544;p6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5" name="Google Shape;545;p6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46" name="Google Shape;546;p62"/>
          <p:cNvSpPr>
            <a:spLocks noGrp="1"/>
          </p:cNvSpPr>
          <p:nvPr>
            <p:ph type="pic" idx="2"/>
          </p:nvPr>
        </p:nvSpPr>
        <p:spPr>
          <a:xfrm>
            <a:off x="0" y="711200"/>
            <a:ext cx="8985249" cy="6146800"/>
          </a:xfrm>
          <a:prstGeom prst="rect">
            <a:avLst/>
          </a:prstGeom>
          <a:noFill/>
          <a:ln>
            <a:noFill/>
          </a:ln>
        </p:spPr>
      </p:sp>
      <p:sp>
        <p:nvSpPr>
          <p:cNvPr id="547" name="Google Shape;547;p6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8" name="Google Shape;548;p6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6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0" name="Google Shape;550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Divider Slide 3">
  <p:cSld name="5_Divider Slide 3">
    <p:bg>
      <p:bgPr>
        <a:solidFill>
          <a:schemeClr val="accent1"/>
        </a:solid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6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53" name="Google Shape;553;p6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4" name="Google Shape;554;p6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55" name="Google Shape;555;p63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56" name="Google Shape;556;p6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6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8" name="Google Shape;558;p6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9" name="Google Shape;559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Divider Slide 3">
  <p:cSld name="6_Divider Slide 3">
    <p:bg>
      <p:bgPr>
        <a:solidFill>
          <a:srgbClr val="00B4AC"/>
        </a:solidFill>
        <a:effectLst/>
      </p:bgPr>
    </p:bg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1" name="Google Shape;561;p6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62" name="Google Shape;562;p6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63" name="Google Shape;563;p6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64" name="Google Shape;564;p64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65" name="Google Shape;565;p6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6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7" name="Google Shape;567;p6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8" name="Google Shape;56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Divider Slide 3">
  <p:cSld name="7_Divider Slide 3">
    <p:bg>
      <p:bgPr>
        <a:solidFill>
          <a:schemeClr val="dk2"/>
        </a:solid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" name="Google Shape;570;p6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71" name="Google Shape;571;p6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72" name="Google Shape;572;p6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73" name="Google Shape;573;p65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74" name="Google Shape;574;p6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5" name="Google Shape;575;p6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6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7" name="Google Shape;577;p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2">
  <p:cSld name="Divider slide 2">
    <p:bg>
      <p:bgPr>
        <a:solidFill>
          <a:schemeClr val="accen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4" name="Google Shape;64;p13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199209" y="772020"/>
            <a:ext cx="5869858" cy="58698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69" name="Google Shape;6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66"/>
          <p:cNvSpPr txBox="1">
            <a:spLocks noGrp="1"/>
          </p:cNvSpPr>
          <p:nvPr>
            <p:ph type="body" idx="1"/>
          </p:nvPr>
        </p:nvSpPr>
        <p:spPr>
          <a:xfrm>
            <a:off x="309798" y="1605492"/>
            <a:ext cx="11572404" cy="45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1" name="Google Shape;581;p66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2" name="Google Shape;582;p66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66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4" name="Google Shape;584;p66"/>
          <p:cNvSpPr txBox="1">
            <a:spLocks noGrp="1"/>
          </p:cNvSpPr>
          <p:nvPr>
            <p:ph type="body" idx="2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67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8" name="Google Shape;588;p6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9" name="Google Shape;589;p6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0" name="Google Shape;590;p6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6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92" name="Google Shape;592;p67"/>
          <p:cNvSpPr txBox="1">
            <a:spLocks noGrp="1"/>
          </p:cNvSpPr>
          <p:nvPr>
            <p:ph type="body" idx="3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8"/>
          <p:cNvSpPr txBox="1">
            <a:spLocks noGrp="1"/>
          </p:cNvSpPr>
          <p:nvPr>
            <p:ph type="body" idx="1"/>
          </p:nvPr>
        </p:nvSpPr>
        <p:spPr>
          <a:xfrm>
            <a:off x="309798" y="1145005"/>
            <a:ext cx="568777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5" name="Google Shape;595;p68"/>
          <p:cNvSpPr txBox="1">
            <a:spLocks noGrp="1"/>
          </p:cNvSpPr>
          <p:nvPr>
            <p:ph type="body" idx="2"/>
          </p:nvPr>
        </p:nvSpPr>
        <p:spPr>
          <a:xfrm>
            <a:off x="309798" y="2159000"/>
            <a:ext cx="568777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6" name="Google Shape;596;p68"/>
          <p:cNvSpPr txBox="1">
            <a:spLocks noGrp="1"/>
          </p:cNvSpPr>
          <p:nvPr>
            <p:ph type="body" idx="3"/>
          </p:nvPr>
        </p:nvSpPr>
        <p:spPr>
          <a:xfrm>
            <a:off x="6172200" y="1145005"/>
            <a:ext cx="57100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7" name="Google Shape;597;p68"/>
          <p:cNvSpPr txBox="1">
            <a:spLocks noGrp="1"/>
          </p:cNvSpPr>
          <p:nvPr>
            <p:ph type="body" idx="4"/>
          </p:nvPr>
        </p:nvSpPr>
        <p:spPr>
          <a:xfrm>
            <a:off x="6172200" y="2159000"/>
            <a:ext cx="5710002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8" name="Google Shape;598;p68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9" name="Google Shape;599;p68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68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1" name="Google Shape;601;p6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6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69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5" name="Google Shape;605;p69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6" name="Google Shape;606;p69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Page">
  <p:cSld name="Team Page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70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70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70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2" name="Google Shape;612;p70"/>
          <p:cNvSpPr>
            <a:spLocks noGrp="1"/>
          </p:cNvSpPr>
          <p:nvPr>
            <p:ph type="pic" idx="2"/>
          </p:nvPr>
        </p:nvSpPr>
        <p:spPr>
          <a:xfrm>
            <a:off x="309798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3" name="Google Shape;613;p70"/>
          <p:cNvSpPr txBox="1">
            <a:spLocks noGrp="1"/>
          </p:cNvSpPr>
          <p:nvPr>
            <p:ph type="body" idx="1"/>
          </p:nvPr>
        </p:nvSpPr>
        <p:spPr>
          <a:xfrm>
            <a:off x="2043348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4" name="Google Shape;614;p70"/>
          <p:cNvSpPr>
            <a:spLocks noGrp="1"/>
          </p:cNvSpPr>
          <p:nvPr>
            <p:ph type="pic" idx="3"/>
          </p:nvPr>
        </p:nvSpPr>
        <p:spPr>
          <a:xfrm>
            <a:off x="4418350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5" name="Google Shape;615;p70"/>
          <p:cNvSpPr txBox="1">
            <a:spLocks noGrp="1"/>
          </p:cNvSpPr>
          <p:nvPr>
            <p:ph type="body" idx="4"/>
          </p:nvPr>
        </p:nvSpPr>
        <p:spPr>
          <a:xfrm>
            <a:off x="6151900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6" name="Google Shape;616;p70"/>
          <p:cNvSpPr>
            <a:spLocks noGrp="1"/>
          </p:cNvSpPr>
          <p:nvPr>
            <p:ph type="pic" idx="5"/>
          </p:nvPr>
        </p:nvSpPr>
        <p:spPr>
          <a:xfrm>
            <a:off x="8415102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7" name="Google Shape;617;p70"/>
          <p:cNvSpPr txBox="1">
            <a:spLocks noGrp="1"/>
          </p:cNvSpPr>
          <p:nvPr>
            <p:ph type="body" idx="6"/>
          </p:nvPr>
        </p:nvSpPr>
        <p:spPr>
          <a:xfrm>
            <a:off x="10148652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8" name="Google Shape;618;p70"/>
          <p:cNvSpPr>
            <a:spLocks noGrp="1"/>
          </p:cNvSpPr>
          <p:nvPr>
            <p:ph type="pic" idx="7"/>
          </p:nvPr>
        </p:nvSpPr>
        <p:spPr>
          <a:xfrm>
            <a:off x="309798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9" name="Google Shape;619;p70"/>
          <p:cNvSpPr txBox="1">
            <a:spLocks noGrp="1"/>
          </p:cNvSpPr>
          <p:nvPr>
            <p:ph type="body" idx="8"/>
          </p:nvPr>
        </p:nvSpPr>
        <p:spPr>
          <a:xfrm>
            <a:off x="2043348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0" name="Google Shape;620;p70"/>
          <p:cNvSpPr>
            <a:spLocks noGrp="1"/>
          </p:cNvSpPr>
          <p:nvPr>
            <p:ph type="pic" idx="9"/>
          </p:nvPr>
        </p:nvSpPr>
        <p:spPr>
          <a:xfrm>
            <a:off x="4418350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21" name="Google Shape;621;p70"/>
          <p:cNvSpPr txBox="1">
            <a:spLocks noGrp="1"/>
          </p:cNvSpPr>
          <p:nvPr>
            <p:ph type="body" idx="13"/>
          </p:nvPr>
        </p:nvSpPr>
        <p:spPr>
          <a:xfrm>
            <a:off x="6151900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2" name="Google Shape;622;p70"/>
          <p:cNvSpPr>
            <a:spLocks noGrp="1"/>
          </p:cNvSpPr>
          <p:nvPr>
            <p:ph type="pic" idx="14"/>
          </p:nvPr>
        </p:nvSpPr>
        <p:spPr>
          <a:xfrm>
            <a:off x="8415102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23" name="Google Shape;623;p70"/>
          <p:cNvSpPr txBox="1">
            <a:spLocks noGrp="1"/>
          </p:cNvSpPr>
          <p:nvPr>
            <p:ph type="body" idx="15"/>
          </p:nvPr>
        </p:nvSpPr>
        <p:spPr>
          <a:xfrm>
            <a:off x="10148652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1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6" name="Google Shape;626;p71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7" name="Google Shape;627;p71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7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699014" cy="52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0" name="Google Shape;630;p72"/>
          <p:cNvSpPr txBox="1">
            <a:spLocks noGrp="1"/>
          </p:cNvSpPr>
          <p:nvPr>
            <p:ph type="body" idx="2"/>
          </p:nvPr>
        </p:nvSpPr>
        <p:spPr>
          <a:xfrm>
            <a:off x="309798" y="987425"/>
            <a:ext cx="4462227" cy="5154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1" name="Google Shape;631;p72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72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72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4" name="Google Shape;634;p7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7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7" name="Google Shape;637;p73"/>
          <p:cNvSpPr txBox="1">
            <a:spLocks noGrp="1"/>
          </p:cNvSpPr>
          <p:nvPr>
            <p:ph type="body" idx="1"/>
          </p:nvPr>
        </p:nvSpPr>
        <p:spPr>
          <a:xfrm>
            <a:off x="309798" y="987425"/>
            <a:ext cx="4462227" cy="488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8" name="Google Shape;638;p73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73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73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1" name="Google Shape;641;p7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74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5" name="Google Shape;645;p74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6" name="Google Shape;646;p74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3">
  <p:cSld name="Divider Slide 3">
    <p:bg>
      <p:bgPr>
        <a:solidFill>
          <a:schemeClr val="accen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73" name="Google Shape;73;p1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74" name="Google Shape;74;p1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" name="Google Shape;75;p1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6" name="Google Shape;76;p14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6115653" y="772020"/>
            <a:ext cx="6076347" cy="607634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81" name="Google Shape;8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4">
  <p:cSld name="Divider slide 4">
    <p:bg>
      <p:bgPr>
        <a:solidFill>
          <a:schemeClr val="accen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85" name="Google Shape;85;p1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86" name="Google Shape;86;p1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7" name="Google Shape;87;p1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8" name="Google Shape;88;p15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5">
  <p:cSld name="Divider Slide 5">
    <p:bg>
      <p:bgPr>
        <a:solidFill>
          <a:srgbClr val="00B4A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97" name="Google Shape;97;p1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98" name="Google Shape;98;p1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p1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0" name="Google Shape;100;p16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theme" Target="../theme/theme2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2;p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514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1157240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68" y="6301078"/>
            <a:ext cx="1491660" cy="4384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30" name="Google Shape;330;p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1" name="Google Shape;331;p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32" name="Google Shape;332;p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514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3" name="Google Shape;333;p7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1157240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Google Shape;334;p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5" name="Google Shape;335;p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6" name="Google Shape;336;p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37" name="Google Shape;337;p7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68" y="6301078"/>
            <a:ext cx="1491660" cy="4384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  <p:sldLayoutId id="2147483705" r:id="rId22"/>
    <p:sldLayoutId id="2147483706" r:id="rId23"/>
    <p:sldLayoutId id="2147483707" r:id="rId24"/>
    <p:sldLayoutId id="2147483708" r:id="rId25"/>
    <p:sldLayoutId id="2147483709" r:id="rId26"/>
    <p:sldLayoutId id="2147483710" r:id="rId27"/>
    <p:sldLayoutId id="2147483711" r:id="rId28"/>
    <p:sldLayoutId id="2147483712" r:id="rId29"/>
    <p:sldLayoutId id="2147483713" r:id="rId30"/>
    <p:sldLayoutId id="2147483714" r:id="rId31"/>
    <p:sldLayoutId id="2147483715" r:id="rId32"/>
    <p:sldLayoutId id="2147483716" r:id="rId33"/>
    <p:sldLayoutId id="2147483717" r:id="rId3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1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</a:pPr>
            <a:r>
              <a:rPr lang="en-GB" dirty="0"/>
              <a:t>MHHS SIT Migration Placing Reliance RACI - </a:t>
            </a:r>
            <a:r>
              <a:rPr lang="en-GB" dirty="0">
                <a:solidFill>
                  <a:srgbClr val="FF0000"/>
                </a:solidFill>
              </a:rPr>
              <a:t>&lt;Organisation&gt;</a:t>
            </a:r>
            <a:br>
              <a:rPr lang="en-GB" dirty="0"/>
            </a:br>
            <a:br>
              <a:rPr lang="en-GB" sz="1800" dirty="0"/>
            </a:br>
            <a:br>
              <a:rPr lang="en-GB" sz="1800" dirty="0"/>
            </a:br>
            <a:endParaRPr b="1" dirty="0">
              <a:highlight>
                <a:srgbClr val="FFFF00"/>
              </a:highlight>
            </a:endParaRPr>
          </a:p>
        </p:txBody>
      </p:sp>
      <p:sp>
        <p:nvSpPr>
          <p:cNvPr id="653" name="Google Shape;653;p1"/>
          <p:cNvSpPr txBox="1">
            <a:spLocks noGrp="1"/>
          </p:cNvSpPr>
          <p:nvPr>
            <p:ph type="body" idx="1"/>
          </p:nvPr>
        </p:nvSpPr>
        <p:spPr>
          <a:xfrm>
            <a:off x="309796" y="5771803"/>
            <a:ext cx="7747000" cy="57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</a:pPr>
            <a:r>
              <a:rPr lang="en-GB" b="1" dirty="0"/>
              <a:t>MHHS-DEL2570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</a:pPr>
            <a:r>
              <a:rPr lang="en-GB" b="1" dirty="0"/>
              <a:t>Version 1.0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4"/>
          <p:cNvSpPr txBox="1">
            <a:spLocks noGrp="1"/>
          </p:cNvSpPr>
          <p:nvPr>
            <p:ph type="title"/>
          </p:nvPr>
        </p:nvSpPr>
        <p:spPr>
          <a:xfrm>
            <a:off x="309797" y="400237"/>
            <a:ext cx="5265379" cy="230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1" dirty="0">
                <a:latin typeface="Arial"/>
                <a:ea typeface="Arial"/>
                <a:cs typeface="Arial"/>
                <a:sym typeface="Arial"/>
              </a:rPr>
              <a:t>SIT Migration Placing Reliance RACI</a:t>
            </a:r>
            <a:endParaRPr sz="1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85" name="Google Shape;685;p4"/>
          <p:cNvGraphicFramePr/>
          <p:nvPr>
            <p:extLst>
              <p:ext uri="{D42A27DB-BD31-4B8C-83A1-F6EECF244321}">
                <p14:modId xmlns:p14="http://schemas.microsoft.com/office/powerpoint/2010/main" val="824439126"/>
              </p:ext>
            </p:extLst>
          </p:nvPr>
        </p:nvGraphicFramePr>
        <p:xfrm>
          <a:off x="10455831" y="5969170"/>
          <a:ext cx="1202625" cy="774360"/>
        </p:xfrm>
        <a:graphic>
          <a:graphicData uri="http://schemas.openxmlformats.org/drawingml/2006/table">
            <a:tbl>
              <a:tblPr firstRow="1" bandRow="1">
                <a:noFill/>
                <a:tableStyleId>{0079A028-57E2-4DC6-AAA4-7F1EF6F21D5A}</a:tableStyleId>
              </a:tblPr>
              <a:tblGrid>
                <a:gridCol w="29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511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lt1"/>
                          </a:solidFill>
                        </a:rPr>
                        <a:t>RACI Key</a:t>
                      </a:r>
                      <a:endParaRPr sz="700">
                        <a:solidFill>
                          <a:schemeClr val="lt1"/>
                        </a:solidFill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R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0"/>
                        <a:t>Responsible</a:t>
                      </a:r>
                      <a:endParaRPr sz="7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A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Accountable</a:t>
                      </a:r>
                      <a:endParaRPr sz="7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Consulted</a:t>
                      </a:r>
                      <a:endParaRPr sz="7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I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Informed</a:t>
                      </a:r>
                      <a:r>
                        <a:rPr lang="en-GB" sz="800" b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7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6" name="Google Shape;686;p4"/>
          <p:cNvGraphicFramePr/>
          <p:nvPr>
            <p:extLst>
              <p:ext uri="{D42A27DB-BD31-4B8C-83A1-F6EECF244321}">
                <p14:modId xmlns:p14="http://schemas.microsoft.com/office/powerpoint/2010/main" val="2830608832"/>
              </p:ext>
            </p:extLst>
          </p:nvPr>
        </p:nvGraphicFramePr>
        <p:xfrm>
          <a:off x="116731" y="719666"/>
          <a:ext cx="11965025" cy="5120800"/>
        </p:xfrm>
        <a:graphic>
          <a:graphicData uri="http://schemas.openxmlformats.org/drawingml/2006/table">
            <a:tbl>
              <a:tblPr firstRow="1" bandRow="1">
                <a:noFill/>
                <a:tableStyleId>{0079A028-57E2-4DC6-AAA4-7F1EF6F21D5A}</a:tableStyleId>
              </a:tblPr>
              <a:tblGrid>
                <a:gridCol w="121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2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Category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Activity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PP</a:t>
                      </a:r>
                      <a:endParaRPr sz="1000"/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3rd Party</a:t>
                      </a:r>
                      <a:endParaRPr sz="1000"/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Delegation Notes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Issues SIT Migration Test Readiness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MHHS requires readiness reports to be issued by the accountable party (i.e. not the 3</a:t>
                      </a:r>
                      <a:r>
                        <a:rPr lang="en-GB" sz="1000" baseline="30000" dirty="0">
                          <a:highlight>
                            <a:srgbClr val="FFFF00"/>
                          </a:highlight>
                        </a:rPr>
                        <a:t>rd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Party even if they compile the report).</a:t>
                      </a:r>
                      <a:endParaRPr lang="en-GB" sz="1000" dirty="0">
                        <a:solidFill>
                          <a:schemeClr val="accent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3492649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SIT Migration Test Readiness Reports Assured by SI - Comment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C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 dirty="0">
                        <a:solidFill>
                          <a:schemeClr val="accent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Participants will be the accountable party for any required resolutions or work off plans</a:t>
                      </a:r>
                      <a:endParaRPr sz="100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476089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PP Test Execution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Level Test Progress Reporting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I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00B05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SIT Migration Test and Defect Status Reports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R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Please provide details of any resources that wish to receive test progress reports within section 2.6 of the SIT 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Migration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Test Participant Readiness Report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Test Progress Meetings / Stand Up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C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Please advise if the accountable party wishes to attend meetings, and if so provide the names and contact details within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section 2.6 of the SIT 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Migration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Test Participant Readiness Report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.</a:t>
                      </a:r>
                      <a:endParaRPr sz="100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Level Defect reporting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Defect Meetings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Defect Triage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6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Defect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Defect Fix Releases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tx1"/>
                          </a:solidFill>
                        </a:rPr>
                        <a:t>C</a:t>
                      </a:r>
                      <a:endParaRPr sz="1000" b="1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Environment Management Meetings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tx1"/>
                          </a:solidFill>
                        </a:rPr>
                        <a:t>C</a:t>
                      </a:r>
                      <a:endParaRPr sz="1000" b="1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Environment Defect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SIT Migration Test Completion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MHHS requires </a:t>
                      </a:r>
                      <a:r>
                        <a:rPr lang="en-GB" sz="1000">
                          <a:highlight>
                            <a:srgbClr val="FFFF00"/>
                          </a:highlight>
                        </a:rPr>
                        <a:t>SIT Migration completion 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reports to be issued by the accountable party (i.e. not the 3</a:t>
                      </a:r>
                      <a:r>
                        <a:rPr lang="en-GB" sz="1000" baseline="30000" dirty="0">
                          <a:highlight>
                            <a:srgbClr val="FFFF00"/>
                          </a:highlight>
                        </a:rPr>
                        <a:t>rd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Party even if they compile the report).</a:t>
                      </a:r>
                      <a:endParaRPr sz="100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M Readiness</a:t>
                      </a:r>
                      <a:endParaRPr lang="en-GB"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SI Overarching SIT Migration Test Completion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R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41425"/>
      </a:dk1>
      <a:lt1>
        <a:srgbClr val="FFFFFF"/>
      </a:lt1>
      <a:dk2>
        <a:srgbClr val="041425"/>
      </a:dk2>
      <a:lt2>
        <a:srgbClr val="FFFFFF"/>
      </a:lt2>
      <a:accent1>
        <a:srgbClr val="5161FC"/>
      </a:accent1>
      <a:accent2>
        <a:srgbClr val="FF3C49"/>
      </a:accent2>
      <a:accent3>
        <a:srgbClr val="00B4AC"/>
      </a:accent3>
      <a:accent4>
        <a:srgbClr val="7D4FC9"/>
      </a:accent4>
      <a:accent5>
        <a:srgbClr val="051426"/>
      </a:accent5>
      <a:accent6>
        <a:srgbClr val="A8B3F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41425"/>
      </a:dk1>
      <a:lt1>
        <a:srgbClr val="FFFFFF"/>
      </a:lt1>
      <a:dk2>
        <a:srgbClr val="041425"/>
      </a:dk2>
      <a:lt2>
        <a:srgbClr val="FFFFFF"/>
      </a:lt2>
      <a:accent1>
        <a:srgbClr val="5161FC"/>
      </a:accent1>
      <a:accent2>
        <a:srgbClr val="FF3C49"/>
      </a:accent2>
      <a:accent3>
        <a:srgbClr val="00B4AC"/>
      </a:accent3>
      <a:accent4>
        <a:srgbClr val="7D4FC9"/>
      </a:accent4>
      <a:accent5>
        <a:srgbClr val="051426"/>
      </a:accent5>
      <a:accent6>
        <a:srgbClr val="A8B3F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3333897b-ac89-48f6-a1d8-b7f0e78cfc78">Draft</Status>
    <Theme xmlns="3333897b-ac89-48f6-a1d8-b7f0e78cfc78">SIT</Theme>
    <Doc_x0020_Number xmlns="336dc6f7-e858-42a6-bc18-5509d747a3d8">MHHS-DEL2570</Doc_x0020_Number>
    <V xmlns="3333897b-ac89-48f6-a1d8-b7f0e78cfc78">1.0</V>
    <Archive xmlns="3333897b-ac89-48f6-a1d8-b7f0e78cfc78">false</Archive>
    <SubType xmlns="3333897b-ac89-48f6-a1d8-b7f0e78cfc78">Approach and Plan</SubType>
    <Shortname xmlns="3333897b-ac89-48f6-a1d8-b7f0e78cfc78">SIT Migration PR RACI</Shortname>
    <Security_x0020_Classification xmlns="3333897b-ac89-48f6-a1d8-b7f0e78cfc78">Public</Security_x0020_Classification>
    <Action_x0020_With xmlns="3333897b-ac89-48f6-a1d8-b7f0e78cfc78">Public</Action_x0020_With>
    <Document xmlns="3333897b-ac89-48f6-a1d8-b7f0e78cfc78" xsi:nil="true"/>
    <To_x0020_be_x0020_deleted xmlns="3333897b-ac89-48f6-a1d8-b7f0e78cfc78" xsi:nil="true"/>
    <Working_x0020_Group xmlns="3333897b-ac89-48f6-a1d8-b7f0e78cfc78">TMAG</Working_x0020_Group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1E43116DE2134CB9E13FF69ECF2924" ma:contentTypeVersion="27" ma:contentTypeDescription="Create a new document." ma:contentTypeScope="" ma:versionID="0036124820d68d734ce1155cae9483a0">
  <xsd:schema xmlns:xsd="http://www.w3.org/2001/XMLSchema" xmlns:xs="http://www.w3.org/2001/XMLSchema" xmlns:p="http://schemas.microsoft.com/office/2006/metadata/properties" xmlns:ns2="3333897b-ac89-48f6-a1d8-b7f0e78cfc78" xmlns:ns3="336dc6f7-e858-42a6-bc18-5509d747a3d8" targetNamespace="http://schemas.microsoft.com/office/2006/metadata/properties" ma:root="true" ma:fieldsID="f8e5ae7355f6e0c57acf5e8ef10a5861" ns2:_="" ns3:_="">
    <xsd:import namespace="3333897b-ac89-48f6-a1d8-b7f0e78cfc78"/>
    <xsd:import namespace="336dc6f7-e858-42a6-bc18-5509d747a3d8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SubType" minOccurs="0"/>
                <xsd:element ref="ns2:Action_x0020_With" minOccurs="0"/>
                <xsd:element ref="ns2:MediaServiceMetadata" minOccurs="0"/>
                <xsd:element ref="ns2:MediaServiceFastMetadata" minOccurs="0"/>
                <xsd:element ref="ns2:Document" minOccurs="0"/>
                <xsd:element ref="ns2:MediaServiceAutoKeyPoints" minOccurs="0"/>
                <xsd:element ref="ns2:MediaServiceKeyPoints" minOccurs="0"/>
                <xsd:element ref="ns2:Security_x0020_Classification" minOccurs="0"/>
                <xsd:element ref="ns3:Doc_x0020_Number" minOccurs="0"/>
                <xsd:element ref="ns2:V" minOccurs="0"/>
                <xsd:element ref="ns2:Shortname" minOccurs="0"/>
                <xsd:element ref="ns2:MediaServiceDateTaken" minOccurs="0"/>
                <xsd:element ref="ns2:MediaLengthInSeconds" minOccurs="0"/>
                <xsd:element ref="ns2:To_x0020_be_x0020_deleted" minOccurs="0"/>
                <xsd:element ref="ns2:Working_x0020_Group" minOccurs="0"/>
                <xsd:element ref="ns2:Theme" minOccurs="0"/>
                <xsd:element ref="ns2:MediaServiceObjectDetectorVersions" minOccurs="0"/>
                <xsd:element ref="ns2:Archive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3897b-ac89-48f6-a1d8-b7f0e78cfc7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Under Review"/>
          <xsd:enumeration value="Awaiting Approval"/>
          <xsd:enumeration value="Approved"/>
          <xsd:enumeration value="Withdrawn"/>
        </xsd:restriction>
      </xsd:simpleType>
    </xsd:element>
    <xsd:element name="SubType" ma:index="9" nillable="true" ma:displayName="SubType" ma:default="Approach and Plan" ma:format="Dropdown" ma:internalName="SubType">
      <xsd:simpleType>
        <xsd:restriction base="dms:Choice">
          <xsd:enumeration value="Approach and Plan"/>
          <xsd:enumeration value="Strategy"/>
          <xsd:enumeration value="Test Scenarios"/>
          <xsd:enumeration value="Migration PPIR"/>
          <xsd:enumeration value="ISD V1"/>
          <xsd:enumeration value="ISD V2"/>
          <xsd:enumeration value="Interval 2"/>
          <xsd:enumeration value="Interval 3"/>
          <xsd:enumeration value="Interval 4"/>
          <xsd:enumeration value="Interval 5"/>
          <xsd:enumeration value="Interval 6"/>
        </xsd:restriction>
      </xsd:simpleType>
    </xsd:element>
    <xsd:element name="Action_x0020_With" ma:index="10" nillable="true" ma:displayName="Action With" ma:default="MHHS IM" ma:description="Who is currently reviewing  - or viewing the document" ma:format="Dropdown" ma:internalName="Action_x0020_With">
      <xsd:simpleType>
        <xsd:restriction base="dms:Choice">
          <xsd:enumeration value="MHHS IM"/>
          <xsd:enumeration value="TMAG"/>
          <xsd:enumeration value="MWG"/>
          <xsd:enumeration value="DWG"/>
          <xsd:enumeration value="Public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" ma:index="13" nillable="true" ma:displayName="Document" ma:internalName="Docu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ecurity_x0020_Classification" ma:index="16" nillable="true" ma:displayName="Security Classification" ma:default="Commercially Sensitive" ma:format="Dropdown" ma:internalName="Security_x0020_Classification">
      <xsd:simpleType>
        <xsd:restriction base="dms:Choice">
          <xsd:enumeration value="Commercially Sensitive"/>
          <xsd:enumeration value="Public"/>
          <xsd:enumeration value="Internal"/>
        </xsd:restriction>
      </xsd:simpleType>
    </xsd:element>
    <xsd:element name="V" ma:index="18" nillable="true" ma:displayName="V" ma:format="Dropdown" ma:internalName="V">
      <xsd:simpleType>
        <xsd:restriction base="dms:Text">
          <xsd:maxLength value="255"/>
        </xsd:restriction>
      </xsd:simpleType>
    </xsd:element>
    <xsd:element name="Shortname" ma:index="19" nillable="true" ma:displayName="Shortname" ma:internalName="Shortname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To_x0020_be_x0020_deleted" ma:index="22" nillable="true" ma:displayName="Question for Miles" ma:internalName="To_x0020_be_x0020_deleted">
      <xsd:simpleType>
        <xsd:restriction base="dms:Text">
          <xsd:maxLength value="255"/>
        </xsd:restriction>
      </xsd:simpleType>
    </xsd:element>
    <xsd:element name="Working_x0020_Group" ma:index="23" nillable="true" ma:displayName="Working Group" ma:default="TMAG" ma:format="Dropdown" ma:internalName="Working_x0020_Group">
      <xsd:simpleType>
        <xsd:restriction base="dms:Choice">
          <xsd:enumeration value="TMAG"/>
          <xsd:enumeration value="MWG"/>
          <xsd:enumeration value="DWG"/>
          <xsd:enumeration value="QWG"/>
          <xsd:enumeration value="SITWG"/>
          <xsd:enumeration value="EWG"/>
        </xsd:restriction>
      </xsd:simpleType>
    </xsd:element>
    <xsd:element name="Theme" ma:index="24" nillable="true" ma:displayName="Theme" ma:default="PIT" ma:format="Dropdown" ma:internalName="Theme">
      <xsd:simpleType>
        <xsd:restriction base="dms:Choice">
          <xsd:enumeration value="PIT"/>
          <xsd:enumeration value="SIT"/>
          <xsd:enumeration value="ADO Training"/>
          <xsd:enumeration value="SIT CIT Test Cases Batch 1"/>
          <xsd:enumeration value="SIT CIT Test Cases Batch 2"/>
          <xsd:enumeration value="SIT CIT Test Cases Batch 3 (Intervals 5 &amp; 6)"/>
          <xsd:enumeration value="SIT CIT Test Cases Secondary Routing"/>
          <xsd:enumeration value="Theme 1: Baselined Artefacts"/>
          <xsd:enumeration value="Theme 1: Additional Updates"/>
          <xsd:enumeration value="Theme 2: Baselined Artefacts"/>
          <xsd:enumeration value="Theme 2: Additional Updates"/>
          <xsd:enumeration value="Theme 3: Baselined Artefacts"/>
          <xsd:enumeration value="Theme 3: Additional Updates"/>
          <xsd:enumeration value="Theme 4: Baselined Artefacts"/>
          <xsd:enumeration value="Theme 4: Baselined Shared Steps"/>
          <xsd:enumeration value="Theme 4: Additional Updates"/>
          <xsd:enumeration value="Theme 4: Additional Updates Shared Steps"/>
          <xsd:enumeration value="Theme 5: Baselined Artefacts"/>
          <xsd:enumeration value="Theme 5: Baselined Shared Steps"/>
          <xsd:enumeration value="Theme 5: Additional Updates"/>
          <xsd:enumeration value="Theme 5: Additional Updates Shared Steps"/>
          <xsd:enumeration value="Theme 6: Baselined Artefacts"/>
          <xsd:enumeration value="Theme 6: Baselined Shared Steps"/>
          <xsd:enumeration value="Theme 6: Additional Updates"/>
          <xsd:enumeration value="Theme 6: Additional Updates Shared Steps"/>
          <xsd:enumeration value="Theme 7: Baselined Artefacts"/>
          <xsd:enumeration value="Theme 7: Baselined Shared Steps"/>
          <xsd:enumeration value="Theme 7: Additional Updates"/>
          <xsd:enumeration value="Theme 7: Additional Updates Shared Steps"/>
          <xsd:enumeration value="Theme 8: Artefacts"/>
          <xsd:enumeration value="Theme 8: Baselined Shared Steps"/>
          <xsd:enumeration value="Theme 8: Additional Updates"/>
          <xsd:enumeration value="Theme 8: Additional Updates Shared Steps"/>
          <xsd:enumeration value="Theme 9: Baselined Artefacts"/>
          <xsd:enumeration value="Theme 9: Additional Updates"/>
          <xsd:enumeration value="SIT M: Theme 1"/>
          <xsd:enumeration value="SIT M: Theme 2"/>
          <xsd:enumeration value="SIT M: Theme 3"/>
          <xsd:enumeration value="SIT M: Theme 1 Work-Off"/>
          <xsd:enumeration value="SIT M: Theme 2 Work-Off"/>
          <xsd:enumeration value="SIT M: Theme 3 Work-Off"/>
          <xsd:enumeration value="TEST"/>
          <xsd:enumeration value="SIT Functional Test Participant Readiness Report"/>
          <xsd:enumeration value="SIT F Cycle 2 Theme 1"/>
          <xsd:enumeration value="SIT F Cycle 2 Theme 2"/>
          <xsd:enumeration value="SIT F Cycle 2 Theme 3"/>
          <xsd:enumeration value="SIT F Cycle 2 Theme 4"/>
          <xsd:enumeration value="SIT F Cycle 2 Theme 5"/>
          <xsd:enumeration value="SIT F Cycle 2 Theme 6"/>
          <xsd:enumeration value="SIT F Cycle 2 Theme 7"/>
          <xsd:enumeration value="SIT F Cycle 2 Theme 8"/>
          <xsd:enumeration value="SIT F Cycle 2 Theme 9"/>
          <xsd:enumeration value="SIT F Cycle 1 Release Notes"/>
          <xsd:enumeration value="SIT F Cycle 2 Release Notes"/>
          <xsd:enumeration value="SIT NFT Theme 1"/>
          <xsd:enumeration value="SIT NFT Theme 2"/>
          <xsd:enumeration value="SIT NFT Theme 3"/>
          <xsd:enumeration value="SIT Op Theme 1"/>
          <xsd:enumeration value="SIT Op Theme 2"/>
          <xsd:enumeration value="SIT Op Theme 3"/>
          <xsd:enumeration value="ISD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Archive" ma:index="26" nillable="true" ma:displayName="Archive" ma:default="0" ma:format="Dropdown" ma:internalName="Archive">
      <xsd:simpleType>
        <xsd:restriction base="dms:Boolean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dc6f7-e858-42a6-bc18-5509d747a3d8" elementFormDefault="qualified">
    <xsd:import namespace="http://schemas.microsoft.com/office/2006/documentManagement/types"/>
    <xsd:import namespace="http://schemas.microsoft.com/office/infopath/2007/PartnerControls"/>
    <xsd:element name="Doc_x0020_Number" ma:index="17" nillable="true" ma:displayName="Doc Number" ma:internalName="Doc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18E92-44C1-4586-B613-81686F2CBE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FF5D3-78E4-46A1-A165-0C1DC3845AAD}">
  <ds:schemaRefs>
    <ds:schemaRef ds:uri="3333897b-ac89-48f6-a1d8-b7f0e78cfc78"/>
    <ds:schemaRef ds:uri="http://purl.org/dc/elements/1.1/"/>
    <ds:schemaRef ds:uri="http://www.w3.org/XML/1998/namespace"/>
    <ds:schemaRef ds:uri="336dc6f7-e858-42a6-bc18-5509d747a3d8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404A42-2105-47A7-AA97-5A3744C3401C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310</Words>
  <Application>Microsoft Office PowerPoint</Application>
  <PresentationFormat>Widescreen</PresentationFormat>
  <Paragraphs>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Office Theme</vt:lpstr>
      <vt:lpstr>MHHS SIT Migration Placing Reliance RACI - &lt;Organisation&gt;   </vt:lpstr>
      <vt:lpstr>SIT Migration Placing Reliance RACI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MHHS CIT Placing Reliance RACI - Draft</dc:title>
  <dc:creator>Nick Coomber</dc:creator>
  <cp:lastModifiedBy>Lee Cox</cp:lastModifiedBy>
  <cp:revision>5</cp:revision>
  <dcterms:created xsi:type="dcterms:W3CDTF">2021-07-10T09:30:19Z</dcterms:created>
  <dcterms:modified xsi:type="dcterms:W3CDTF">2024-05-03T07:12:16Z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0x010100721E43116DE2134CB9E13FF69ECF2924</vt:lpwstr>
  </property>
  <property fmtid="{D5CDD505-2E9C-101B-9397-08002B2CF9AE}" pid="3" name="MediaServiceImageTags">
    <vt:lpwstr/>
  </property>
</Properties>
</file>