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22" r:id="rId5"/>
  </p:sldMasterIdLst>
  <p:notesMasterIdLst>
    <p:notesMasterId r:id="rId14"/>
  </p:notesMasterIdLst>
  <p:sldIdLst>
    <p:sldId id="2147479602" r:id="rId6"/>
    <p:sldId id="2147479553" r:id="rId7"/>
    <p:sldId id="2147479552" r:id="rId8"/>
    <p:sldId id="2147479556" r:id="rId9"/>
    <p:sldId id="2147479557" r:id="rId10"/>
    <p:sldId id="2147479554" r:id="rId11"/>
    <p:sldId id="2147479555" r:id="rId12"/>
    <p:sldId id="2147479603" r:id="rId13"/>
  </p:sldIdLst>
  <p:sldSz cx="13212763" cy="973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AFT" id="{D0EB3455-C52A-4C0E-9D5E-ADB17CB8A4D6}">
          <p14:sldIdLst>
            <p14:sldId id="2147479602"/>
            <p14:sldId id="2147479553"/>
            <p14:sldId id="2147479552"/>
            <p14:sldId id="2147479556"/>
            <p14:sldId id="2147479557"/>
            <p14:sldId id="2147479554"/>
            <p14:sldId id="2147479555"/>
            <p14:sldId id="2147479603"/>
          </p14:sldIdLst>
        </p14:section>
      </p14:sectionLst>
    </p:ext>
    <p:ext uri="{EFAFB233-063F-42B5-8137-9DF3F51BA10A}">
      <p15:sldGuideLst xmlns:p15="http://schemas.microsoft.com/office/powerpoint/2012/main">
        <p15:guide id="1" orient="horz" pos="3067" userDrawn="1">
          <p15:clr>
            <a:srgbClr val="A4A3A4"/>
          </p15:clr>
        </p15:guide>
        <p15:guide id="2" pos="41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FD(" userId="S::francesca.drew@mhhsprogramme.co.uk::cc8321b6-08ad-41ee-9d2e-ee2318b86d64" providerId="AD"/>
  <p188:author id="{FEE06922-B5AA-012A-0673-702D42F2DE7F}" name="Daniel Rodgers (Deloitte)" initials="D(" userId="S::daniel.rodgers@mhhsprogramme.co.uk::30151ccc-f386-4614-b5e0-0797d9239613" providerId="AD"/>
  <p188:author id="{EEB8D022-1AC9-8B13-54C6-889CCFAE1DE7}" name="Hannah Barker (MHHSProgramme)" initials="" userId="S::hannah.barker@mhhsprogramme.co.uk::6bcaa3bf-76ee-49c9-8d96-ed884d2c431e" providerId="AD"/>
  <p188:author id="{9BA3CE58-3078-0EE9-011B-1CCA5F68526F}" name="Jason Brogden (MHHSProgramme)" initials="J(" userId="S::jason.brogden@mhhsprogramme.co.uk::05ed8222-3df4-48c7-9e19-4fc8f28a6cac" providerId="AD"/>
  <p188:author id="{A4277B65-2666-506C-9DD7-6598D6CCF731}" name="Smitha Pichrikat (MHHSProgramme)" initials="S(" userId="S::smitha.pichrikat@mhhsprogramme.co.uk::2a447607-52ef-44a6-a132-e186faa3717e" providerId="AD"/>
  <p188:author id="{2EFC9084-31CB-8CD6-F37F-73E3FB732F6F}" name="Andrew Wallace (Retail Energy Code)" initials="AC" userId="S::andrew.wallace@mhhsprogramme.co.uk::4dcaf5b4-96fd-413a-8162-e711f722df0a" providerId="AD"/>
  <p188:author id="{9C02E8D8-610A-A2FD-34FE-7C689875FE0B}" name="Will Rosson (MHHSProgramme)" initials="WR" userId="S::will.rosson@mhhsprogramme.co.uk::b705a2c3-7deb-4900-b429-b020d39d60df" providerId="AD"/>
  <p188:author id="{A44086EF-D193-F81C-06B3-A90CAF54C3F2}" name="Nicola Farley (MHHSProgramme)" initials="N(" userId="S::nicola.farley@mhhsprogramme.co.uk::0f7374b3-7781-48db-bb9b-936687a8f5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A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3A35A-3200-46F0-AB9A-48FC01300550}" v="10" dt="2026-05-01T09:22:09.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4"/>
    <p:restoredTop sz="96247" autoAdjust="0"/>
  </p:normalViewPr>
  <p:slideViewPr>
    <p:cSldViewPr snapToGrid="0">
      <p:cViewPr varScale="1">
        <p:scale>
          <a:sx n="52" d="100"/>
          <a:sy n="52" d="100"/>
        </p:scale>
        <p:origin x="1312" y="68"/>
      </p:cViewPr>
      <p:guideLst>
        <p:guide orient="horz" pos="3067"/>
        <p:guide pos="41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Keane (MHHSProgramme)" userId="4a02fd86-f61d-4498-a089-5dd72a2f1d7f" providerId="ADAL" clId="{D9B217D0-4EB2-4860-B89A-CB3B4AA4FC7E}"/>
    <pc:docChg chg="undo redo custSel modSld modMainMaster modNotesMaster">
      <pc:chgData name="Kathryn Keane (MHHSProgramme)" userId="4a02fd86-f61d-4498-a089-5dd72a2f1d7f" providerId="ADAL" clId="{D9B217D0-4EB2-4860-B89A-CB3B4AA4FC7E}" dt="2026-05-01T14:19:59.698" v="100" actId="20577"/>
      <pc:docMkLst>
        <pc:docMk/>
      </pc:docMkLst>
      <pc:sldChg chg="addSp delSp modSp mod modNotes">
        <pc:chgData name="Kathryn Keane (MHHSProgramme)" userId="4a02fd86-f61d-4498-a089-5dd72a2f1d7f" providerId="ADAL" clId="{D9B217D0-4EB2-4860-B89A-CB3B4AA4FC7E}" dt="2026-05-01T09:34:58.191" v="92" actId="207"/>
        <pc:sldMkLst>
          <pc:docMk/>
          <pc:sldMk cId="3877832370" sldId="2147479552"/>
        </pc:sldMkLst>
        <pc:spChg chg="mod">
          <ac:chgData name="Kathryn Keane (MHHSProgramme)" userId="4a02fd86-f61d-4498-a089-5dd72a2f1d7f" providerId="ADAL" clId="{D9B217D0-4EB2-4860-B89A-CB3B4AA4FC7E}" dt="2026-05-01T09:22:09.501" v="84"/>
          <ac:spMkLst>
            <pc:docMk/>
            <pc:sldMk cId="3877832370" sldId="2147479552"/>
            <ac:spMk id="24" creationId="{BEFB2A59-2875-F507-E5D1-A8C46BF3D433}"/>
          </ac:spMkLst>
        </pc:spChg>
        <pc:spChg chg="mod">
          <ac:chgData name="Kathryn Keane (MHHSProgramme)" userId="4a02fd86-f61d-4498-a089-5dd72a2f1d7f" providerId="ADAL" clId="{D9B217D0-4EB2-4860-B89A-CB3B4AA4FC7E}" dt="2026-05-01T09:22:09.501" v="84"/>
          <ac:spMkLst>
            <pc:docMk/>
            <pc:sldMk cId="3877832370" sldId="2147479552"/>
            <ac:spMk id="26" creationId="{BDFB1D83-6115-E5F3-F619-0D31536C69FA}"/>
          </ac:spMkLst>
        </pc:spChg>
        <pc:spChg chg="mod">
          <ac:chgData name="Kathryn Keane (MHHSProgramme)" userId="4a02fd86-f61d-4498-a089-5dd72a2f1d7f" providerId="ADAL" clId="{D9B217D0-4EB2-4860-B89A-CB3B4AA4FC7E}" dt="2026-05-01T09:34:58.191" v="92" actId="207"/>
          <ac:spMkLst>
            <pc:docMk/>
            <pc:sldMk cId="3877832370" sldId="2147479552"/>
            <ac:spMk id="36" creationId="{39A9B2CB-0126-FD1B-703A-DF07AE1B7897}"/>
          </ac:spMkLst>
        </pc:spChg>
        <pc:spChg chg="mod">
          <ac:chgData name="Kathryn Keane (MHHSProgramme)" userId="4a02fd86-f61d-4498-a089-5dd72a2f1d7f" providerId="ADAL" clId="{D9B217D0-4EB2-4860-B89A-CB3B4AA4FC7E}" dt="2026-05-01T09:22:09.501" v="84"/>
          <ac:spMkLst>
            <pc:docMk/>
            <pc:sldMk cId="3877832370" sldId="2147479552"/>
            <ac:spMk id="56" creationId="{B44BFD89-D644-7C50-0923-8C77C7A535AC}"/>
          </ac:spMkLst>
        </pc:spChg>
        <pc:spChg chg="mod">
          <ac:chgData name="Kathryn Keane (MHHSProgramme)" userId="4a02fd86-f61d-4498-a089-5dd72a2f1d7f" providerId="ADAL" clId="{D9B217D0-4EB2-4860-B89A-CB3B4AA4FC7E}" dt="2026-05-01T09:22:09.501" v="84"/>
          <ac:spMkLst>
            <pc:docMk/>
            <pc:sldMk cId="3877832370" sldId="2147479552"/>
            <ac:spMk id="60" creationId="{1791F35F-54BB-ECBE-CAF4-7CC2729250AC}"/>
          </ac:spMkLst>
        </pc:spChg>
        <pc:spChg chg="mod">
          <ac:chgData name="Kathryn Keane (MHHSProgramme)" userId="4a02fd86-f61d-4498-a089-5dd72a2f1d7f" providerId="ADAL" clId="{D9B217D0-4EB2-4860-B89A-CB3B4AA4FC7E}" dt="2026-05-01T09:34:58.191" v="92" actId="207"/>
          <ac:spMkLst>
            <pc:docMk/>
            <pc:sldMk cId="3877832370" sldId="2147479552"/>
            <ac:spMk id="63" creationId="{314DE367-8A5B-18EC-9E8C-588E6306BAD6}"/>
          </ac:spMkLst>
        </pc:spChg>
        <pc:spChg chg="mod">
          <ac:chgData name="Kathryn Keane (MHHSProgramme)" userId="4a02fd86-f61d-4498-a089-5dd72a2f1d7f" providerId="ADAL" clId="{D9B217D0-4EB2-4860-B89A-CB3B4AA4FC7E}" dt="2026-05-01T09:22:09.501" v="84"/>
          <ac:spMkLst>
            <pc:docMk/>
            <pc:sldMk cId="3877832370" sldId="2147479552"/>
            <ac:spMk id="72" creationId="{9A22E636-C82F-8E53-7052-E2D1BF0D45D7}"/>
          </ac:spMkLst>
        </pc:spChg>
        <pc:spChg chg="add del mod">
          <ac:chgData name="Kathryn Keane (MHHSProgramme)" userId="4a02fd86-f61d-4498-a089-5dd72a2f1d7f" providerId="ADAL" clId="{D9B217D0-4EB2-4860-B89A-CB3B4AA4FC7E}" dt="2026-05-01T09:22:17.390" v="91" actId="1035"/>
          <ac:spMkLst>
            <pc:docMk/>
            <pc:sldMk cId="3877832370" sldId="2147479552"/>
            <ac:spMk id="92" creationId="{6DA19331-986F-0C66-D976-477E878C349D}"/>
          </ac:spMkLst>
        </pc:spChg>
        <pc:spChg chg="mod">
          <ac:chgData name="Kathryn Keane (MHHSProgramme)" userId="4a02fd86-f61d-4498-a089-5dd72a2f1d7f" providerId="ADAL" clId="{D9B217D0-4EB2-4860-B89A-CB3B4AA4FC7E}" dt="2026-05-01T09:22:09.501" v="84"/>
          <ac:spMkLst>
            <pc:docMk/>
            <pc:sldMk cId="3877832370" sldId="2147479552"/>
            <ac:spMk id="100" creationId="{1D1E96E2-48D8-D134-6587-55807973FB3B}"/>
          </ac:spMkLst>
        </pc:spChg>
        <pc:spChg chg="mod">
          <ac:chgData name="Kathryn Keane (MHHSProgramme)" userId="4a02fd86-f61d-4498-a089-5dd72a2f1d7f" providerId="ADAL" clId="{D9B217D0-4EB2-4860-B89A-CB3B4AA4FC7E}" dt="2026-05-01T09:22:09.501" v="84"/>
          <ac:spMkLst>
            <pc:docMk/>
            <pc:sldMk cId="3877832370" sldId="2147479552"/>
            <ac:spMk id="1376" creationId="{F9C374DA-5340-41FC-5A41-489127B96B3B}"/>
          </ac:spMkLst>
        </pc:spChg>
        <pc:spChg chg="mod">
          <ac:chgData name="Kathryn Keane (MHHSProgramme)" userId="4a02fd86-f61d-4498-a089-5dd72a2f1d7f" providerId="ADAL" clId="{D9B217D0-4EB2-4860-B89A-CB3B4AA4FC7E}" dt="2026-05-01T09:22:09.501" v="84"/>
          <ac:spMkLst>
            <pc:docMk/>
            <pc:sldMk cId="3877832370" sldId="2147479552"/>
            <ac:spMk id="1405" creationId="{7280B8F8-9F40-2FBF-77C0-67D67A4032EB}"/>
          </ac:spMkLst>
        </pc:spChg>
        <pc:spChg chg="mod">
          <ac:chgData name="Kathryn Keane (MHHSProgramme)" userId="4a02fd86-f61d-4498-a089-5dd72a2f1d7f" providerId="ADAL" clId="{D9B217D0-4EB2-4860-B89A-CB3B4AA4FC7E}" dt="2026-05-01T09:22:09.501" v="84"/>
          <ac:spMkLst>
            <pc:docMk/>
            <pc:sldMk cId="3877832370" sldId="2147479552"/>
            <ac:spMk id="1492" creationId="{EB04455F-A461-37B8-9CE2-C0B20597C0C7}"/>
          </ac:spMkLst>
        </pc:spChg>
        <pc:spChg chg="mod">
          <ac:chgData name="Kathryn Keane (MHHSProgramme)" userId="4a02fd86-f61d-4498-a089-5dd72a2f1d7f" providerId="ADAL" clId="{D9B217D0-4EB2-4860-B89A-CB3B4AA4FC7E}" dt="2026-05-01T09:22:09.501" v="84"/>
          <ac:spMkLst>
            <pc:docMk/>
            <pc:sldMk cId="3877832370" sldId="2147479552"/>
            <ac:spMk id="1549" creationId="{47D42E1D-5BEE-0E73-9D43-A38CC6A6E78F}"/>
          </ac:spMkLst>
        </pc:spChg>
        <pc:graphicFrameChg chg="mod">
          <ac:chgData name="Kathryn Keane (MHHSProgramme)" userId="4a02fd86-f61d-4498-a089-5dd72a2f1d7f" providerId="ADAL" clId="{D9B217D0-4EB2-4860-B89A-CB3B4AA4FC7E}" dt="2026-05-01T09:21:57.604" v="83" actId="1035"/>
          <ac:graphicFrameMkLst>
            <pc:docMk/>
            <pc:sldMk cId="3877832370" sldId="2147479552"/>
            <ac:graphicFrameMk id="76" creationId="{8F7BBC49-52FC-16CC-2C24-27A48F30DDA5}"/>
          </ac:graphicFrameMkLst>
        </pc:graphicFrameChg>
      </pc:sldChg>
      <pc:sldChg chg="modSp">
        <pc:chgData name="Kathryn Keane (MHHSProgramme)" userId="4a02fd86-f61d-4498-a089-5dd72a2f1d7f" providerId="ADAL" clId="{D9B217D0-4EB2-4860-B89A-CB3B4AA4FC7E}" dt="2026-05-01T09:22:09.501" v="84"/>
        <pc:sldMkLst>
          <pc:docMk/>
          <pc:sldMk cId="3708263807" sldId="2147479553"/>
        </pc:sldMkLst>
        <pc:spChg chg="mod">
          <ac:chgData name="Kathryn Keane (MHHSProgramme)" userId="4a02fd86-f61d-4498-a089-5dd72a2f1d7f" providerId="ADAL" clId="{D9B217D0-4EB2-4860-B89A-CB3B4AA4FC7E}" dt="2026-05-01T09:22:09.501" v="84"/>
          <ac:spMkLst>
            <pc:docMk/>
            <pc:sldMk cId="3708263807" sldId="2147479553"/>
            <ac:spMk id="3" creationId="{DF5F633E-9C0F-74AC-8148-8846161EA545}"/>
          </ac:spMkLst>
        </pc:spChg>
        <pc:spChg chg="mod">
          <ac:chgData name="Kathryn Keane (MHHSProgramme)" userId="4a02fd86-f61d-4498-a089-5dd72a2f1d7f" providerId="ADAL" clId="{D9B217D0-4EB2-4860-B89A-CB3B4AA4FC7E}" dt="2026-05-01T09:22:09.501" v="84"/>
          <ac:spMkLst>
            <pc:docMk/>
            <pc:sldMk cId="3708263807" sldId="2147479553"/>
            <ac:spMk id="4" creationId="{321A117C-E215-F9E8-1412-FE5677129D4C}"/>
          </ac:spMkLst>
        </pc:spChg>
        <pc:spChg chg="mod">
          <ac:chgData name="Kathryn Keane (MHHSProgramme)" userId="4a02fd86-f61d-4498-a089-5dd72a2f1d7f" providerId="ADAL" clId="{D9B217D0-4EB2-4860-B89A-CB3B4AA4FC7E}" dt="2026-05-01T09:22:09.501" v="84"/>
          <ac:spMkLst>
            <pc:docMk/>
            <pc:sldMk cId="3708263807" sldId="2147479553"/>
            <ac:spMk id="5" creationId="{D31ABFA2-901D-6DCE-44CE-EE7F96FCC33D}"/>
          </ac:spMkLst>
        </pc:spChg>
      </pc:sldChg>
      <pc:sldChg chg="modSp">
        <pc:chgData name="Kathryn Keane (MHHSProgramme)" userId="4a02fd86-f61d-4498-a089-5dd72a2f1d7f" providerId="ADAL" clId="{D9B217D0-4EB2-4860-B89A-CB3B4AA4FC7E}" dt="2026-05-01T09:22:09.501" v="84"/>
        <pc:sldMkLst>
          <pc:docMk/>
          <pc:sldMk cId="103590109" sldId="2147479554"/>
        </pc:sldMkLst>
        <pc:spChg chg="mod">
          <ac:chgData name="Kathryn Keane (MHHSProgramme)" userId="4a02fd86-f61d-4498-a089-5dd72a2f1d7f" providerId="ADAL" clId="{D9B217D0-4EB2-4860-B89A-CB3B4AA4FC7E}" dt="2026-05-01T09:22:09.501" v="84"/>
          <ac:spMkLst>
            <pc:docMk/>
            <pc:sldMk cId="103590109" sldId="2147479554"/>
            <ac:spMk id="3" creationId="{D73950AE-DB44-AB4B-8D42-FE343A621581}"/>
          </ac:spMkLst>
        </pc:spChg>
        <pc:spChg chg="mod">
          <ac:chgData name="Kathryn Keane (MHHSProgramme)" userId="4a02fd86-f61d-4498-a089-5dd72a2f1d7f" providerId="ADAL" clId="{D9B217D0-4EB2-4860-B89A-CB3B4AA4FC7E}" dt="2026-05-01T09:22:09.501" v="84"/>
          <ac:spMkLst>
            <pc:docMk/>
            <pc:sldMk cId="103590109" sldId="2147479554"/>
            <ac:spMk id="4" creationId="{71D1838B-327A-86DB-A37D-A769AC72FCA9}"/>
          </ac:spMkLst>
        </pc:spChg>
        <pc:spChg chg="mod">
          <ac:chgData name="Kathryn Keane (MHHSProgramme)" userId="4a02fd86-f61d-4498-a089-5dd72a2f1d7f" providerId="ADAL" clId="{D9B217D0-4EB2-4860-B89A-CB3B4AA4FC7E}" dt="2026-05-01T09:22:09.501" v="84"/>
          <ac:spMkLst>
            <pc:docMk/>
            <pc:sldMk cId="103590109" sldId="2147479554"/>
            <ac:spMk id="5" creationId="{BCB9FA53-3E42-6623-D634-313702396756}"/>
          </ac:spMkLst>
        </pc:spChg>
      </pc:sldChg>
      <pc:sldChg chg="modSp">
        <pc:chgData name="Kathryn Keane (MHHSProgramme)" userId="4a02fd86-f61d-4498-a089-5dd72a2f1d7f" providerId="ADAL" clId="{D9B217D0-4EB2-4860-B89A-CB3B4AA4FC7E}" dt="2026-05-01T09:22:09.501" v="84"/>
        <pc:sldMkLst>
          <pc:docMk/>
          <pc:sldMk cId="4199364982" sldId="2147479555"/>
        </pc:sldMkLst>
        <pc:spChg chg="mod">
          <ac:chgData name="Kathryn Keane (MHHSProgramme)" userId="4a02fd86-f61d-4498-a089-5dd72a2f1d7f" providerId="ADAL" clId="{D9B217D0-4EB2-4860-B89A-CB3B4AA4FC7E}" dt="2026-05-01T09:22:09.501" v="84"/>
          <ac:spMkLst>
            <pc:docMk/>
            <pc:sldMk cId="4199364982" sldId="2147479555"/>
            <ac:spMk id="2" creationId="{4356ABDA-A681-41DC-F3D6-B3C216C4E512}"/>
          </ac:spMkLst>
        </pc:spChg>
        <pc:spChg chg="mod">
          <ac:chgData name="Kathryn Keane (MHHSProgramme)" userId="4a02fd86-f61d-4498-a089-5dd72a2f1d7f" providerId="ADAL" clId="{D9B217D0-4EB2-4860-B89A-CB3B4AA4FC7E}" dt="2026-05-01T09:22:09.501" v="84"/>
          <ac:spMkLst>
            <pc:docMk/>
            <pc:sldMk cId="4199364982" sldId="2147479555"/>
            <ac:spMk id="3" creationId="{D0709849-3B9C-74E2-5694-C59FD4E89B50}"/>
          </ac:spMkLst>
        </pc:spChg>
        <pc:spChg chg="mod">
          <ac:chgData name="Kathryn Keane (MHHSProgramme)" userId="4a02fd86-f61d-4498-a089-5dd72a2f1d7f" providerId="ADAL" clId="{D9B217D0-4EB2-4860-B89A-CB3B4AA4FC7E}" dt="2026-05-01T09:22:09.501" v="84"/>
          <ac:spMkLst>
            <pc:docMk/>
            <pc:sldMk cId="4199364982" sldId="2147479555"/>
            <ac:spMk id="4" creationId="{B7EA7D0A-5BC5-4615-A429-1EDBAA2DE61D}"/>
          </ac:spMkLst>
        </pc:spChg>
      </pc:sldChg>
      <pc:sldChg chg="modSp modNotes">
        <pc:chgData name="Kathryn Keane (MHHSProgramme)" userId="4a02fd86-f61d-4498-a089-5dd72a2f1d7f" providerId="ADAL" clId="{D9B217D0-4EB2-4860-B89A-CB3B4AA4FC7E}" dt="2026-05-01T09:22:09.501" v="84"/>
        <pc:sldMkLst>
          <pc:docMk/>
          <pc:sldMk cId="2295263411" sldId="2147479556"/>
        </pc:sldMkLst>
        <pc:spChg chg="mod">
          <ac:chgData name="Kathryn Keane (MHHSProgramme)" userId="4a02fd86-f61d-4498-a089-5dd72a2f1d7f" providerId="ADAL" clId="{D9B217D0-4EB2-4860-B89A-CB3B4AA4FC7E}" dt="2026-05-01T09:22:09.501" v="84"/>
          <ac:spMkLst>
            <pc:docMk/>
            <pc:sldMk cId="2295263411" sldId="2147479556"/>
            <ac:spMk id="4" creationId="{233765D7-081C-45DF-0E68-0983C75CE297}"/>
          </ac:spMkLst>
        </pc:spChg>
        <pc:spChg chg="mod">
          <ac:chgData name="Kathryn Keane (MHHSProgramme)" userId="4a02fd86-f61d-4498-a089-5dd72a2f1d7f" providerId="ADAL" clId="{D9B217D0-4EB2-4860-B89A-CB3B4AA4FC7E}" dt="2026-05-01T09:22:09.501" v="84"/>
          <ac:spMkLst>
            <pc:docMk/>
            <pc:sldMk cId="2295263411" sldId="2147479556"/>
            <ac:spMk id="15" creationId="{83FA434F-81C3-FC88-F8A6-176DC5A7AC51}"/>
          </ac:spMkLst>
        </pc:spChg>
        <pc:spChg chg="mod">
          <ac:chgData name="Kathryn Keane (MHHSProgramme)" userId="4a02fd86-f61d-4498-a089-5dd72a2f1d7f" providerId="ADAL" clId="{D9B217D0-4EB2-4860-B89A-CB3B4AA4FC7E}" dt="2026-05-01T09:21:26.372" v="27"/>
          <ac:spMkLst>
            <pc:docMk/>
            <pc:sldMk cId="2295263411" sldId="2147479556"/>
            <ac:spMk id="26" creationId="{CF634311-3572-1E90-6B08-CDB1760B39BF}"/>
          </ac:spMkLst>
        </pc:spChg>
        <pc:spChg chg="mod">
          <ac:chgData name="Kathryn Keane (MHHSProgramme)" userId="4a02fd86-f61d-4498-a089-5dd72a2f1d7f" providerId="ADAL" clId="{D9B217D0-4EB2-4860-B89A-CB3B4AA4FC7E}" dt="2026-05-01T09:21:26.372" v="27"/>
          <ac:spMkLst>
            <pc:docMk/>
            <pc:sldMk cId="2295263411" sldId="2147479556"/>
            <ac:spMk id="39" creationId="{B83D07D1-ADDE-850F-6822-4385C68EA965}"/>
          </ac:spMkLst>
        </pc:spChg>
        <pc:spChg chg="mod">
          <ac:chgData name="Kathryn Keane (MHHSProgramme)" userId="4a02fd86-f61d-4498-a089-5dd72a2f1d7f" providerId="ADAL" clId="{D9B217D0-4EB2-4860-B89A-CB3B4AA4FC7E}" dt="2026-05-01T09:21:26.372" v="27"/>
          <ac:spMkLst>
            <pc:docMk/>
            <pc:sldMk cId="2295263411" sldId="2147479556"/>
            <ac:spMk id="73" creationId="{945D3134-2ED4-CD09-CB45-D5A0B73E8A66}"/>
          </ac:spMkLst>
        </pc:spChg>
        <pc:spChg chg="mod">
          <ac:chgData name="Kathryn Keane (MHHSProgramme)" userId="4a02fd86-f61d-4498-a089-5dd72a2f1d7f" providerId="ADAL" clId="{D9B217D0-4EB2-4860-B89A-CB3B4AA4FC7E}" dt="2026-05-01T09:22:09.501" v="84"/>
          <ac:spMkLst>
            <pc:docMk/>
            <pc:sldMk cId="2295263411" sldId="2147479556"/>
            <ac:spMk id="90" creationId="{E3B649F1-313F-02C8-A417-03B895787629}"/>
          </ac:spMkLst>
        </pc:spChg>
        <pc:spChg chg="mod">
          <ac:chgData name="Kathryn Keane (MHHSProgramme)" userId="4a02fd86-f61d-4498-a089-5dd72a2f1d7f" providerId="ADAL" clId="{D9B217D0-4EB2-4860-B89A-CB3B4AA4FC7E}" dt="2026-05-01T09:21:26.372" v="27"/>
          <ac:spMkLst>
            <pc:docMk/>
            <pc:sldMk cId="2295263411" sldId="2147479556"/>
            <ac:spMk id="98" creationId="{7F6FCC92-44FD-3671-92CF-7CE0445F5073}"/>
          </ac:spMkLst>
        </pc:spChg>
        <pc:spChg chg="mod">
          <ac:chgData name="Kathryn Keane (MHHSProgramme)" userId="4a02fd86-f61d-4498-a089-5dd72a2f1d7f" providerId="ADAL" clId="{D9B217D0-4EB2-4860-B89A-CB3B4AA4FC7E}" dt="2026-05-01T09:22:09.501" v="84"/>
          <ac:spMkLst>
            <pc:docMk/>
            <pc:sldMk cId="2295263411" sldId="2147479556"/>
            <ac:spMk id="100" creationId="{FC569745-E0CE-8D0F-ED9F-244F776E378D}"/>
          </ac:spMkLst>
        </pc:spChg>
        <pc:spChg chg="mod">
          <ac:chgData name="Kathryn Keane (MHHSProgramme)" userId="4a02fd86-f61d-4498-a089-5dd72a2f1d7f" providerId="ADAL" clId="{D9B217D0-4EB2-4860-B89A-CB3B4AA4FC7E}" dt="2026-05-01T09:22:09.501" v="84"/>
          <ac:spMkLst>
            <pc:docMk/>
            <pc:sldMk cId="2295263411" sldId="2147479556"/>
            <ac:spMk id="102" creationId="{C1E248C6-90D4-3083-C574-AC81616379DC}"/>
          </ac:spMkLst>
        </pc:spChg>
        <pc:spChg chg="mod">
          <ac:chgData name="Kathryn Keane (MHHSProgramme)" userId="4a02fd86-f61d-4498-a089-5dd72a2f1d7f" providerId="ADAL" clId="{D9B217D0-4EB2-4860-B89A-CB3B4AA4FC7E}" dt="2026-05-01T09:21:26.372" v="27"/>
          <ac:spMkLst>
            <pc:docMk/>
            <pc:sldMk cId="2295263411" sldId="2147479556"/>
            <ac:spMk id="1346" creationId="{D9CF7F32-0601-BA83-801F-648C4D75B95E}"/>
          </ac:spMkLst>
        </pc:spChg>
        <pc:spChg chg="mod">
          <ac:chgData name="Kathryn Keane (MHHSProgramme)" userId="4a02fd86-f61d-4498-a089-5dd72a2f1d7f" providerId="ADAL" clId="{D9B217D0-4EB2-4860-B89A-CB3B4AA4FC7E}" dt="2026-05-01T09:21:26.372" v="27"/>
          <ac:spMkLst>
            <pc:docMk/>
            <pc:sldMk cId="2295263411" sldId="2147479556"/>
            <ac:spMk id="1348" creationId="{C827D0EE-70A8-B72A-026A-AFB7B8BAC81D}"/>
          </ac:spMkLst>
        </pc:spChg>
        <pc:spChg chg="mod">
          <ac:chgData name="Kathryn Keane (MHHSProgramme)" userId="4a02fd86-f61d-4498-a089-5dd72a2f1d7f" providerId="ADAL" clId="{D9B217D0-4EB2-4860-B89A-CB3B4AA4FC7E}" dt="2026-05-01T09:21:26.372" v="27"/>
          <ac:spMkLst>
            <pc:docMk/>
            <pc:sldMk cId="2295263411" sldId="2147479556"/>
            <ac:spMk id="1349" creationId="{37DBBF54-FA82-BF20-4F13-E949FA20F9DC}"/>
          </ac:spMkLst>
        </pc:spChg>
        <pc:spChg chg="mod">
          <ac:chgData name="Kathryn Keane (MHHSProgramme)" userId="4a02fd86-f61d-4498-a089-5dd72a2f1d7f" providerId="ADAL" clId="{D9B217D0-4EB2-4860-B89A-CB3B4AA4FC7E}" dt="2026-05-01T09:22:09.501" v="84"/>
          <ac:spMkLst>
            <pc:docMk/>
            <pc:sldMk cId="2295263411" sldId="2147479556"/>
            <ac:spMk id="1360" creationId="{7A99CF1E-355C-A3D2-7163-75A1BD589702}"/>
          </ac:spMkLst>
        </pc:spChg>
        <pc:spChg chg="mod">
          <ac:chgData name="Kathryn Keane (MHHSProgramme)" userId="4a02fd86-f61d-4498-a089-5dd72a2f1d7f" providerId="ADAL" clId="{D9B217D0-4EB2-4860-B89A-CB3B4AA4FC7E}" dt="2026-05-01T09:21:26.372" v="27"/>
          <ac:spMkLst>
            <pc:docMk/>
            <pc:sldMk cId="2295263411" sldId="2147479556"/>
            <ac:spMk id="1389" creationId="{CCEE1B73-32EC-9FCA-0BE4-04C95DA8F8EF}"/>
          </ac:spMkLst>
        </pc:spChg>
        <pc:spChg chg="mod">
          <ac:chgData name="Kathryn Keane (MHHSProgramme)" userId="4a02fd86-f61d-4498-a089-5dd72a2f1d7f" providerId="ADAL" clId="{D9B217D0-4EB2-4860-B89A-CB3B4AA4FC7E}" dt="2026-05-01T09:22:09.501" v="84"/>
          <ac:spMkLst>
            <pc:docMk/>
            <pc:sldMk cId="2295263411" sldId="2147479556"/>
            <ac:spMk id="1392" creationId="{3064E505-3D8C-AE59-5B29-04D6C28F0122}"/>
          </ac:spMkLst>
        </pc:spChg>
        <pc:spChg chg="mod">
          <ac:chgData name="Kathryn Keane (MHHSProgramme)" userId="4a02fd86-f61d-4498-a089-5dd72a2f1d7f" providerId="ADAL" clId="{D9B217D0-4EB2-4860-B89A-CB3B4AA4FC7E}" dt="2026-05-01T09:22:09.501" v="84"/>
          <ac:spMkLst>
            <pc:docMk/>
            <pc:sldMk cId="2295263411" sldId="2147479556"/>
            <ac:spMk id="1394" creationId="{3C51DBA9-1ECD-0ABE-4710-F1C89CF52DBD}"/>
          </ac:spMkLst>
        </pc:spChg>
        <pc:spChg chg="mod">
          <ac:chgData name="Kathryn Keane (MHHSProgramme)" userId="4a02fd86-f61d-4498-a089-5dd72a2f1d7f" providerId="ADAL" clId="{D9B217D0-4EB2-4860-B89A-CB3B4AA4FC7E}" dt="2026-05-01T09:22:09.501" v="84"/>
          <ac:spMkLst>
            <pc:docMk/>
            <pc:sldMk cId="2295263411" sldId="2147479556"/>
            <ac:spMk id="1396" creationId="{0073FA6E-0423-88C0-F98B-7799782E6198}"/>
          </ac:spMkLst>
        </pc:spChg>
        <pc:spChg chg="mod">
          <ac:chgData name="Kathryn Keane (MHHSProgramme)" userId="4a02fd86-f61d-4498-a089-5dd72a2f1d7f" providerId="ADAL" clId="{D9B217D0-4EB2-4860-B89A-CB3B4AA4FC7E}" dt="2026-05-01T09:22:09.501" v="84"/>
          <ac:spMkLst>
            <pc:docMk/>
            <pc:sldMk cId="2295263411" sldId="2147479556"/>
            <ac:spMk id="1400" creationId="{468C22D0-2849-782B-F46E-CAD7D5B35328}"/>
          </ac:spMkLst>
        </pc:spChg>
        <pc:spChg chg="mod">
          <ac:chgData name="Kathryn Keane (MHHSProgramme)" userId="4a02fd86-f61d-4498-a089-5dd72a2f1d7f" providerId="ADAL" clId="{D9B217D0-4EB2-4860-B89A-CB3B4AA4FC7E}" dt="2026-05-01T09:21:26.372" v="27"/>
          <ac:spMkLst>
            <pc:docMk/>
            <pc:sldMk cId="2295263411" sldId="2147479556"/>
            <ac:spMk id="1508" creationId="{2A7A72DA-7040-D02D-DCA1-BC3CA6C4E3C4}"/>
          </ac:spMkLst>
        </pc:spChg>
      </pc:sldChg>
      <pc:sldChg chg="modSp modNotes">
        <pc:chgData name="Kathryn Keane (MHHSProgramme)" userId="4a02fd86-f61d-4498-a089-5dd72a2f1d7f" providerId="ADAL" clId="{D9B217D0-4EB2-4860-B89A-CB3B4AA4FC7E}" dt="2026-05-01T09:22:09.501" v="84"/>
        <pc:sldMkLst>
          <pc:docMk/>
          <pc:sldMk cId="685828017" sldId="2147479557"/>
        </pc:sldMkLst>
        <pc:spChg chg="mod">
          <ac:chgData name="Kathryn Keane (MHHSProgramme)" userId="4a02fd86-f61d-4498-a089-5dd72a2f1d7f" providerId="ADAL" clId="{D9B217D0-4EB2-4860-B89A-CB3B4AA4FC7E}" dt="2026-05-01T09:22:09.501" v="84"/>
          <ac:spMkLst>
            <pc:docMk/>
            <pc:sldMk cId="685828017" sldId="2147479557"/>
            <ac:spMk id="20" creationId="{C3A9FD77-3816-B304-B8FB-BDA4CC2B0020}"/>
          </ac:spMkLst>
        </pc:spChg>
        <pc:spChg chg="mod">
          <ac:chgData name="Kathryn Keane (MHHSProgramme)" userId="4a02fd86-f61d-4498-a089-5dd72a2f1d7f" providerId="ADAL" clId="{D9B217D0-4EB2-4860-B89A-CB3B4AA4FC7E}" dt="2026-05-01T09:22:09.501" v="84"/>
          <ac:spMkLst>
            <pc:docMk/>
            <pc:sldMk cId="685828017" sldId="2147479557"/>
            <ac:spMk id="27" creationId="{926D01B6-4479-2445-0DC9-DDC256EC4FC5}"/>
          </ac:spMkLst>
        </pc:spChg>
        <pc:spChg chg="mod">
          <ac:chgData name="Kathryn Keane (MHHSProgramme)" userId="4a02fd86-f61d-4498-a089-5dd72a2f1d7f" providerId="ADAL" clId="{D9B217D0-4EB2-4860-B89A-CB3B4AA4FC7E}" dt="2026-05-01T09:22:09.501" v="84"/>
          <ac:spMkLst>
            <pc:docMk/>
            <pc:sldMk cId="685828017" sldId="2147479557"/>
            <ac:spMk id="51" creationId="{F4762374-377C-86DF-A37E-3589A2762521}"/>
          </ac:spMkLst>
        </pc:spChg>
        <pc:spChg chg="mod">
          <ac:chgData name="Kathryn Keane (MHHSProgramme)" userId="4a02fd86-f61d-4498-a089-5dd72a2f1d7f" providerId="ADAL" clId="{D9B217D0-4EB2-4860-B89A-CB3B4AA4FC7E}" dt="2026-05-01T09:22:09.501" v="84"/>
          <ac:spMkLst>
            <pc:docMk/>
            <pc:sldMk cId="685828017" sldId="2147479557"/>
            <ac:spMk id="61" creationId="{4F4D74FD-9722-8DEE-7008-59F793BEB51D}"/>
          </ac:spMkLst>
        </pc:spChg>
        <pc:spChg chg="mod">
          <ac:chgData name="Kathryn Keane (MHHSProgramme)" userId="4a02fd86-f61d-4498-a089-5dd72a2f1d7f" providerId="ADAL" clId="{D9B217D0-4EB2-4860-B89A-CB3B4AA4FC7E}" dt="2026-05-01T09:22:09.501" v="84"/>
          <ac:spMkLst>
            <pc:docMk/>
            <pc:sldMk cId="685828017" sldId="2147479557"/>
            <ac:spMk id="1090" creationId="{602D5ED9-0E87-97A5-13F0-4DBFAB1E877B}"/>
          </ac:spMkLst>
        </pc:spChg>
        <pc:spChg chg="mod">
          <ac:chgData name="Kathryn Keane (MHHSProgramme)" userId="4a02fd86-f61d-4498-a089-5dd72a2f1d7f" providerId="ADAL" clId="{D9B217D0-4EB2-4860-B89A-CB3B4AA4FC7E}" dt="2026-05-01T09:22:09.501" v="84"/>
          <ac:spMkLst>
            <pc:docMk/>
            <pc:sldMk cId="685828017" sldId="2147479557"/>
            <ac:spMk id="1135" creationId="{21F3EB69-8A2B-896C-BAF8-4BCD156114B4}"/>
          </ac:spMkLst>
        </pc:spChg>
        <pc:spChg chg="mod">
          <ac:chgData name="Kathryn Keane (MHHSProgramme)" userId="4a02fd86-f61d-4498-a089-5dd72a2f1d7f" providerId="ADAL" clId="{D9B217D0-4EB2-4860-B89A-CB3B4AA4FC7E}" dt="2026-05-01T09:22:09.501" v="84"/>
          <ac:spMkLst>
            <pc:docMk/>
            <pc:sldMk cId="685828017" sldId="2147479557"/>
            <ac:spMk id="1352" creationId="{2AA14BFF-1788-35E7-CFFA-520AFBBD7AEB}"/>
          </ac:spMkLst>
        </pc:spChg>
        <pc:spChg chg="mod">
          <ac:chgData name="Kathryn Keane (MHHSProgramme)" userId="4a02fd86-f61d-4498-a089-5dd72a2f1d7f" providerId="ADAL" clId="{D9B217D0-4EB2-4860-B89A-CB3B4AA4FC7E}" dt="2026-05-01T09:22:09.501" v="84"/>
          <ac:spMkLst>
            <pc:docMk/>
            <pc:sldMk cId="685828017" sldId="2147479557"/>
            <ac:spMk id="1389" creationId="{6D7511DF-8BE4-6E68-40DA-27AE4AA04C26}"/>
          </ac:spMkLst>
        </pc:spChg>
        <pc:spChg chg="mod">
          <ac:chgData name="Kathryn Keane (MHHSProgramme)" userId="4a02fd86-f61d-4498-a089-5dd72a2f1d7f" providerId="ADAL" clId="{D9B217D0-4EB2-4860-B89A-CB3B4AA4FC7E}" dt="2026-05-01T09:22:09.501" v="84"/>
          <ac:spMkLst>
            <pc:docMk/>
            <pc:sldMk cId="685828017" sldId="2147479557"/>
            <ac:spMk id="1405" creationId="{C53D9DEC-0E0F-4D6C-3A2E-9F9FEE52A8F9}"/>
          </ac:spMkLst>
        </pc:spChg>
        <pc:spChg chg="mod">
          <ac:chgData name="Kathryn Keane (MHHSProgramme)" userId="4a02fd86-f61d-4498-a089-5dd72a2f1d7f" providerId="ADAL" clId="{D9B217D0-4EB2-4860-B89A-CB3B4AA4FC7E}" dt="2026-05-01T09:22:09.501" v="84"/>
          <ac:spMkLst>
            <pc:docMk/>
            <pc:sldMk cId="685828017" sldId="2147479557"/>
            <ac:spMk id="1496" creationId="{5920B350-CB5C-B83E-6224-7CC1AE826601}"/>
          </ac:spMkLst>
        </pc:spChg>
      </pc:sldChg>
      <pc:sldChg chg="modSp mod">
        <pc:chgData name="Kathryn Keane (MHHSProgramme)" userId="4a02fd86-f61d-4498-a089-5dd72a2f1d7f" providerId="ADAL" clId="{D9B217D0-4EB2-4860-B89A-CB3B4AA4FC7E}" dt="2026-05-01T14:19:59.698" v="100" actId="20577"/>
        <pc:sldMkLst>
          <pc:docMk/>
          <pc:sldMk cId="2105823283" sldId="2147479602"/>
        </pc:sldMkLst>
        <pc:spChg chg="mod">
          <ac:chgData name="Kathryn Keane (MHHSProgramme)" userId="4a02fd86-f61d-4498-a089-5dd72a2f1d7f" providerId="ADAL" clId="{D9B217D0-4EB2-4860-B89A-CB3B4AA4FC7E}" dt="2026-05-01T09:22:09.501" v="84"/>
          <ac:spMkLst>
            <pc:docMk/>
            <pc:sldMk cId="2105823283" sldId="2147479602"/>
            <ac:spMk id="2" creationId="{A1D579FD-7449-B9A0-91D5-3B447BE8DC72}"/>
          </ac:spMkLst>
        </pc:spChg>
        <pc:spChg chg="mod">
          <ac:chgData name="Kathryn Keane (MHHSProgramme)" userId="4a02fd86-f61d-4498-a089-5dd72a2f1d7f" providerId="ADAL" clId="{D9B217D0-4EB2-4860-B89A-CB3B4AA4FC7E}" dt="2026-05-01T09:22:09.501" v="84"/>
          <ac:spMkLst>
            <pc:docMk/>
            <pc:sldMk cId="2105823283" sldId="2147479602"/>
            <ac:spMk id="3" creationId="{A97F341B-17E1-DBAA-FC38-245FFC1F62B3}"/>
          </ac:spMkLst>
        </pc:spChg>
        <pc:spChg chg="mod">
          <ac:chgData name="Kathryn Keane (MHHSProgramme)" userId="4a02fd86-f61d-4498-a089-5dd72a2f1d7f" providerId="ADAL" clId="{D9B217D0-4EB2-4860-B89A-CB3B4AA4FC7E}" dt="2026-05-01T14:19:59.698" v="100" actId="20577"/>
          <ac:spMkLst>
            <pc:docMk/>
            <pc:sldMk cId="2105823283" sldId="2147479602"/>
            <ac:spMk id="4" creationId="{7F65A51C-699E-D9FD-071D-B52E505D0AFB}"/>
          </ac:spMkLst>
        </pc:spChg>
        <pc:spChg chg="mod">
          <ac:chgData name="Kathryn Keane (MHHSProgramme)" userId="4a02fd86-f61d-4498-a089-5dd72a2f1d7f" providerId="ADAL" clId="{D9B217D0-4EB2-4860-B89A-CB3B4AA4FC7E}" dt="2026-05-01T09:22:09.501" v="84"/>
          <ac:spMkLst>
            <pc:docMk/>
            <pc:sldMk cId="2105823283" sldId="2147479602"/>
            <ac:spMk id="5" creationId="{D292ACC8-0F46-D5D3-0721-FAAD8A7EA0BE}"/>
          </ac:spMkLst>
        </pc:spChg>
      </pc:sldChg>
      <pc:sldChg chg="modSp">
        <pc:chgData name="Kathryn Keane (MHHSProgramme)" userId="4a02fd86-f61d-4498-a089-5dd72a2f1d7f" providerId="ADAL" clId="{D9B217D0-4EB2-4860-B89A-CB3B4AA4FC7E}" dt="2026-05-01T09:22:09.501" v="84"/>
        <pc:sldMkLst>
          <pc:docMk/>
          <pc:sldMk cId="2462208511" sldId="2147479603"/>
        </pc:sldMkLst>
        <pc:spChg chg="mod">
          <ac:chgData name="Kathryn Keane (MHHSProgramme)" userId="4a02fd86-f61d-4498-a089-5dd72a2f1d7f" providerId="ADAL" clId="{D9B217D0-4EB2-4860-B89A-CB3B4AA4FC7E}" dt="2026-05-01T09:22:09.501" v="84"/>
          <ac:spMkLst>
            <pc:docMk/>
            <pc:sldMk cId="2462208511" sldId="2147479603"/>
            <ac:spMk id="2" creationId="{F0E1E326-5B1B-AF8C-99DE-232936A3B8A7}"/>
          </ac:spMkLst>
        </pc:spChg>
        <pc:spChg chg="mod">
          <ac:chgData name="Kathryn Keane (MHHSProgramme)" userId="4a02fd86-f61d-4498-a089-5dd72a2f1d7f" providerId="ADAL" clId="{D9B217D0-4EB2-4860-B89A-CB3B4AA4FC7E}" dt="2026-05-01T09:22:09.501" v="84"/>
          <ac:spMkLst>
            <pc:docMk/>
            <pc:sldMk cId="2462208511" sldId="2147479603"/>
            <ac:spMk id="8" creationId="{6C9CD9CD-2F1A-CC2C-D984-F818EF083E3E}"/>
          </ac:spMkLst>
        </pc:spChg>
        <pc:graphicFrameChg chg="mod">
          <ac:chgData name="Kathryn Keane (MHHSProgramme)" userId="4a02fd86-f61d-4498-a089-5dd72a2f1d7f" providerId="ADAL" clId="{D9B217D0-4EB2-4860-B89A-CB3B4AA4FC7E}" dt="2026-05-01T09:22:09.501" v="84"/>
          <ac:graphicFrameMkLst>
            <pc:docMk/>
            <pc:sldMk cId="2462208511" sldId="2147479603"/>
            <ac:graphicFrameMk id="7" creationId="{85CF090E-FD83-B515-2ABA-A2F1B88CF568}"/>
          </ac:graphicFrameMkLst>
        </pc:graphicFrameChg>
      </pc:sldChg>
      <pc:sldMasterChg chg="modSp modSldLayout">
        <pc:chgData name="Kathryn Keane (MHHSProgramme)" userId="4a02fd86-f61d-4498-a089-5dd72a2f1d7f" providerId="ADAL" clId="{D9B217D0-4EB2-4860-B89A-CB3B4AA4FC7E}" dt="2026-05-01T09:22:09.501" v="84"/>
        <pc:sldMasterMkLst>
          <pc:docMk/>
          <pc:sldMasterMk cId="1054185850" sldId="2147483709"/>
        </pc:sldMasterMkLst>
        <pc:spChg chg="mod">
          <ac:chgData name="Kathryn Keane (MHHSProgramme)" userId="4a02fd86-f61d-4498-a089-5dd72a2f1d7f" providerId="ADAL" clId="{D9B217D0-4EB2-4860-B89A-CB3B4AA4FC7E}" dt="2026-05-01T09:22:09.501" v="84"/>
          <ac:spMkLst>
            <pc:docMk/>
            <pc:sldMasterMk cId="1054185850" sldId="2147483709"/>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ac:spMk id="3"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ac:spMk id="4"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ac:spMk id="5"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ac:spMk id="6" creationId="{00000000-0000-0000-0000-000000000000}"/>
          </ac:spMkLst>
        </pc:spChg>
        <pc:grpChg chg="mod">
          <ac:chgData name="Kathryn Keane (MHHSProgramme)" userId="4a02fd86-f61d-4498-a089-5dd72a2f1d7f" providerId="ADAL" clId="{D9B217D0-4EB2-4860-B89A-CB3B4AA4FC7E}" dt="2026-05-01T09:22:09.501" v="84"/>
          <ac:grpSpMkLst>
            <pc:docMk/>
            <pc:sldMasterMk cId="1054185850" sldId="2147483709"/>
            <ac:grpSpMk id="7" creationId="{A85B5533-294F-A4A6-1578-406A5E721CC8}"/>
          </ac:grpSpMkLst>
        </pc:grpChg>
        <pc:picChg chg="mod">
          <ac:chgData name="Kathryn Keane (MHHSProgramme)" userId="4a02fd86-f61d-4498-a089-5dd72a2f1d7f" providerId="ADAL" clId="{D9B217D0-4EB2-4860-B89A-CB3B4AA4FC7E}" dt="2026-05-01T09:22:09.501" v="84"/>
          <ac:picMkLst>
            <pc:docMk/>
            <pc:sldMasterMk cId="1054185850" sldId="2147483709"/>
            <ac:picMk id="10" creationId="{25A093C9-72EF-C5DA-2844-C4FF0767E59F}"/>
          </ac:picMkLst>
        </pc:picChg>
        <pc:cxnChg chg="mod">
          <ac:chgData name="Kathryn Keane (MHHSProgramme)" userId="4a02fd86-f61d-4498-a089-5dd72a2f1d7f" providerId="ADAL" clId="{D9B217D0-4EB2-4860-B89A-CB3B4AA4FC7E}" dt="2026-05-01T09:22:09.501" v="84"/>
          <ac:cxnSpMkLst>
            <pc:docMk/>
            <pc:sldMasterMk cId="1054185850" sldId="2147483709"/>
            <ac:cxnSpMk id="8" creationId="{87314A1D-154A-563D-8015-7C78A716E25F}"/>
          </ac:cxnSpMkLst>
        </pc:cxnChg>
        <pc:cxnChg chg="mod">
          <ac:chgData name="Kathryn Keane (MHHSProgramme)" userId="4a02fd86-f61d-4498-a089-5dd72a2f1d7f" providerId="ADAL" clId="{D9B217D0-4EB2-4860-B89A-CB3B4AA4FC7E}" dt="2026-05-01T09:22:09.501" v="84"/>
          <ac:cxnSpMkLst>
            <pc:docMk/>
            <pc:sldMasterMk cId="1054185850" sldId="2147483709"/>
            <ac:cxnSpMk id="9" creationId="{CC9DCB77-860D-CE24-BE0A-38146D306F8F}"/>
          </ac:cxnSpMkLst>
        </pc:cxnChg>
        <pc:sldLayoutChg chg="modSp">
          <pc:chgData name="Kathryn Keane (MHHSProgramme)" userId="4a02fd86-f61d-4498-a089-5dd72a2f1d7f" providerId="ADAL" clId="{D9B217D0-4EB2-4860-B89A-CB3B4AA4FC7E}" dt="2026-05-01T09:22:09.501" v="84"/>
          <pc:sldLayoutMkLst>
            <pc:docMk/>
            <pc:sldMasterMk cId="1054185850" sldId="2147483709"/>
            <pc:sldLayoutMk cId="3800914547" sldId="2147483661"/>
          </pc:sldLayoutMkLst>
          <pc:spChg chg="mod">
            <ac:chgData name="Kathryn Keane (MHHSProgramme)" userId="4a02fd86-f61d-4498-a089-5dd72a2f1d7f" providerId="ADAL" clId="{D9B217D0-4EB2-4860-B89A-CB3B4AA4FC7E}" dt="2026-05-01T09:22:09.501" v="84"/>
            <ac:spMkLst>
              <pc:docMk/>
              <pc:sldMasterMk cId="1054185850" sldId="2147483709"/>
              <pc:sldLayoutMk cId="3800914547" sldId="2147483661"/>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1054185850" sldId="2147483709"/>
              <pc:sldLayoutMk cId="3800914547" sldId="2147483661"/>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1054185850" sldId="2147483709"/>
              <pc:sldLayoutMk cId="3800914547" sldId="2147483661"/>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1054185850" sldId="2147483709"/>
              <pc:sldLayoutMk cId="3800914547" sldId="2147483661"/>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1054185850" sldId="2147483709"/>
              <pc:sldLayoutMk cId="3800914547" sldId="2147483661"/>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1054185850" sldId="2147483709"/>
              <pc:sldLayoutMk cId="3800914547" sldId="2147483661"/>
              <ac:picMk id="8" creationId="{24D4666D-794D-704D-A6E2-538ECC652D92}"/>
            </ac:picMkLst>
          </pc:pic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708016473" sldId="2147483662"/>
          </pc:sldLayoutMkLst>
          <pc:spChg chg="mod">
            <ac:chgData name="Kathryn Keane (MHHSProgramme)" userId="4a02fd86-f61d-4498-a089-5dd72a2f1d7f" providerId="ADAL" clId="{D9B217D0-4EB2-4860-B89A-CB3B4AA4FC7E}" dt="2026-05-01T09:22:09.501" v="84"/>
            <ac:spMkLst>
              <pc:docMk/>
              <pc:sldMasterMk cId="1054185850" sldId="2147483709"/>
              <pc:sldLayoutMk cId="3708016473" sldId="2147483662"/>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1054185850" sldId="2147483709"/>
              <pc:sldLayoutMk cId="3708016473" sldId="2147483662"/>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1054185850" sldId="2147483709"/>
              <pc:sldLayoutMk cId="3708016473" sldId="2147483662"/>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1054185850" sldId="2147483709"/>
              <pc:sldLayoutMk cId="3708016473" sldId="2147483662"/>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1054185850" sldId="2147483709"/>
              <pc:sldLayoutMk cId="3708016473" sldId="2147483662"/>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1054185850" sldId="2147483709"/>
              <pc:sldLayoutMk cId="3708016473" sldId="2147483662"/>
              <ac:picMk id="8" creationId="{219BAF97-0239-CC41-8B63-81F46559212A}"/>
            </ac:picMkLst>
          </pc:pic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191344583" sldId="2147483663"/>
          </pc:sldLayoutMkLst>
          <pc:spChg chg="mod">
            <ac:chgData name="Kathryn Keane (MHHSProgramme)" userId="4a02fd86-f61d-4498-a089-5dd72a2f1d7f" providerId="ADAL" clId="{D9B217D0-4EB2-4860-B89A-CB3B4AA4FC7E}" dt="2026-05-01T09:22:09.501" v="84"/>
            <ac:spMkLst>
              <pc:docMk/>
              <pc:sldMasterMk cId="1054185850" sldId="2147483709"/>
              <pc:sldLayoutMk cId="2191344583" sldId="2147483663"/>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1054185850" sldId="2147483709"/>
              <pc:sldLayoutMk cId="2191344583" sldId="2147483663"/>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1054185850" sldId="2147483709"/>
              <pc:sldLayoutMk cId="2191344583" sldId="2147483663"/>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1054185850" sldId="2147483709"/>
              <pc:sldLayoutMk cId="2191344583" sldId="2147483663"/>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1054185850" sldId="2147483709"/>
              <pc:sldLayoutMk cId="2191344583" sldId="2147483663"/>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1054185850" sldId="2147483709"/>
              <pc:sldLayoutMk cId="2191344583" sldId="2147483663"/>
              <ac:picMk id="8" creationId="{9364072F-8820-F74E-AC4E-E4BB05F1BDEE}"/>
            </ac:picMkLst>
          </pc:pic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983794199" sldId="2147483664"/>
          </pc:sldLayoutMkLst>
          <pc:spChg chg="mod">
            <ac:chgData name="Kathryn Keane (MHHSProgramme)" userId="4a02fd86-f61d-4498-a089-5dd72a2f1d7f" providerId="ADAL" clId="{D9B217D0-4EB2-4860-B89A-CB3B4AA4FC7E}" dt="2026-05-01T09:22:09.501" v="84"/>
            <ac:spMkLst>
              <pc:docMk/>
              <pc:sldMasterMk cId="1054185850" sldId="2147483709"/>
              <pc:sldLayoutMk cId="2983794199" sldId="2147483664"/>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1054185850" sldId="2147483709"/>
              <pc:sldLayoutMk cId="2983794199" sldId="2147483664"/>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1054185850" sldId="2147483709"/>
              <pc:sldLayoutMk cId="2983794199" sldId="2147483664"/>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1054185850" sldId="2147483709"/>
              <pc:sldLayoutMk cId="2983794199" sldId="2147483664"/>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1054185850" sldId="2147483709"/>
              <pc:sldLayoutMk cId="2983794199" sldId="2147483664"/>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1054185850" sldId="2147483709"/>
              <pc:sldLayoutMk cId="2983794199" sldId="2147483664"/>
              <ac:picMk id="8" creationId="{6D205522-6F34-EF4A-91EF-999D1914842D}"/>
            </ac:picMkLst>
          </pc:pic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410759348" sldId="2147483665"/>
          </pc:sldLayoutMkLst>
          <pc:spChg chg="mod">
            <ac:chgData name="Kathryn Keane (MHHSProgramme)" userId="4a02fd86-f61d-4498-a089-5dd72a2f1d7f" providerId="ADAL" clId="{D9B217D0-4EB2-4860-B89A-CB3B4AA4FC7E}" dt="2026-05-01T09:22:09.501" v="84"/>
            <ac:spMkLst>
              <pc:docMk/>
              <pc:sldMasterMk cId="1054185850" sldId="2147483709"/>
              <pc:sldLayoutMk cId="3410759348" sldId="2147483665"/>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3410759348" sldId="2147483665"/>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3410759348" sldId="2147483665"/>
              <ac:spMk id="4" creationId="{A220CDAC-79F9-4E49-8C07-03D6812EE1F5}"/>
            </ac:spMkLst>
          </pc:spChg>
          <pc:spChg chg="mod">
            <ac:chgData name="Kathryn Keane (MHHSProgramme)" userId="4a02fd86-f61d-4498-a089-5dd72a2f1d7f" providerId="ADAL" clId="{D9B217D0-4EB2-4860-B89A-CB3B4AA4FC7E}" dt="2026-05-01T09:22:09.501" v="84"/>
            <ac:spMkLst>
              <pc:docMk/>
              <pc:sldMasterMk cId="1054185850" sldId="2147483709"/>
              <pc:sldLayoutMk cId="3410759348" sldId="2147483665"/>
              <ac:spMk id="5" creationId="{895CAC75-984F-1E44-9B93-A04F26E9041A}"/>
            </ac:spMkLst>
          </pc:spChg>
          <pc:spChg chg="mod">
            <ac:chgData name="Kathryn Keane (MHHSProgramme)" userId="4a02fd86-f61d-4498-a089-5dd72a2f1d7f" providerId="ADAL" clId="{D9B217D0-4EB2-4860-B89A-CB3B4AA4FC7E}" dt="2026-05-01T09:22:09.501" v="84"/>
            <ac:spMkLst>
              <pc:docMk/>
              <pc:sldMasterMk cId="1054185850" sldId="2147483709"/>
              <pc:sldLayoutMk cId="3410759348" sldId="2147483665"/>
              <ac:spMk id="36" creationId="{8BC991BD-74D8-7F44-B301-1AA020A957E2}"/>
            </ac:spMkLst>
          </pc:spChg>
          <pc:grpChg chg="mod">
            <ac:chgData name="Kathryn Keane (MHHSProgramme)" userId="4a02fd86-f61d-4498-a089-5dd72a2f1d7f" providerId="ADAL" clId="{D9B217D0-4EB2-4860-B89A-CB3B4AA4FC7E}" dt="2026-05-01T09:22:09.501" v="84"/>
            <ac:grpSpMkLst>
              <pc:docMk/>
              <pc:sldMasterMk cId="1054185850" sldId="2147483709"/>
              <pc:sldLayoutMk cId="3410759348" sldId="2147483665"/>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3410759348" sldId="2147483665"/>
              <ac:picMk id="10" creationId="{00000000-0000-0000-0000-000000000000}"/>
            </ac:picMkLst>
          </pc:picChg>
          <pc:picChg chg="mod">
            <ac:chgData name="Kathryn Keane (MHHSProgramme)" userId="4a02fd86-f61d-4498-a089-5dd72a2f1d7f" providerId="ADAL" clId="{D9B217D0-4EB2-4860-B89A-CB3B4AA4FC7E}" dt="2026-05-01T09:22:09.501" v="84"/>
            <ac:picMkLst>
              <pc:docMk/>
              <pc:sldMasterMk cId="1054185850" sldId="2147483709"/>
              <pc:sldLayoutMk cId="3410759348" sldId="2147483665"/>
              <ac:picMk id="13" creationId="{C303A5B5-3360-0C4A-A5F5-266CDCCD41D3}"/>
            </ac:picMkLst>
          </pc:picChg>
          <pc:cxnChg chg="mod">
            <ac:chgData name="Kathryn Keane (MHHSProgramme)" userId="4a02fd86-f61d-4498-a089-5dd72a2f1d7f" providerId="ADAL" clId="{D9B217D0-4EB2-4860-B89A-CB3B4AA4FC7E}" dt="2026-05-01T09:22:09.501" v="84"/>
            <ac:cxnSpMkLst>
              <pc:docMk/>
              <pc:sldMasterMk cId="1054185850" sldId="2147483709"/>
              <pc:sldLayoutMk cId="3410759348" sldId="2147483665"/>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1054185850" sldId="2147483709"/>
              <pc:sldLayoutMk cId="3410759348" sldId="2147483665"/>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85559286" sldId="2147483666"/>
          </pc:sldLayoutMkLst>
          <pc:spChg chg="mod">
            <ac:chgData name="Kathryn Keane (MHHSProgramme)" userId="4a02fd86-f61d-4498-a089-5dd72a2f1d7f" providerId="ADAL" clId="{D9B217D0-4EB2-4860-B89A-CB3B4AA4FC7E}" dt="2026-05-01T09:22:09.501" v="84"/>
            <ac:spMkLst>
              <pc:docMk/>
              <pc:sldMasterMk cId="1054185850" sldId="2147483709"/>
              <pc:sldLayoutMk cId="385559286" sldId="2147483666"/>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385559286" sldId="2147483666"/>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385559286" sldId="2147483666"/>
              <ac:spMk id="77" creationId="{2B950231-5F5C-FF4B-814E-D0021BF25388}"/>
            </ac:spMkLst>
          </pc:spChg>
          <pc:spChg chg="mod">
            <ac:chgData name="Kathryn Keane (MHHSProgramme)" userId="4a02fd86-f61d-4498-a089-5dd72a2f1d7f" providerId="ADAL" clId="{D9B217D0-4EB2-4860-B89A-CB3B4AA4FC7E}" dt="2026-05-01T09:22:09.501" v="84"/>
            <ac:spMkLst>
              <pc:docMk/>
              <pc:sldMasterMk cId="1054185850" sldId="2147483709"/>
              <pc:sldLayoutMk cId="385559286" sldId="2147483666"/>
              <ac:spMk id="78" creationId="{6894AD6D-C7D4-BE42-9291-4FFACE142DFB}"/>
            </ac:spMkLst>
          </pc:spChg>
          <pc:spChg chg="mod">
            <ac:chgData name="Kathryn Keane (MHHSProgramme)" userId="4a02fd86-f61d-4498-a089-5dd72a2f1d7f" providerId="ADAL" clId="{D9B217D0-4EB2-4860-B89A-CB3B4AA4FC7E}" dt="2026-05-01T09:22:09.501" v="84"/>
            <ac:spMkLst>
              <pc:docMk/>
              <pc:sldMasterMk cId="1054185850" sldId="2147483709"/>
              <pc:sldLayoutMk cId="385559286" sldId="2147483666"/>
              <ac:spMk id="79" creationId="{87A5C4AB-9B99-5449-AB39-A0CBA439031A}"/>
            </ac:spMkLst>
          </pc:spChg>
          <pc:spChg chg="mod">
            <ac:chgData name="Kathryn Keane (MHHSProgramme)" userId="4a02fd86-f61d-4498-a089-5dd72a2f1d7f" providerId="ADAL" clId="{D9B217D0-4EB2-4860-B89A-CB3B4AA4FC7E}" dt="2026-05-01T09:22:09.501" v="84"/>
            <ac:spMkLst>
              <pc:docMk/>
              <pc:sldMasterMk cId="1054185850" sldId="2147483709"/>
              <pc:sldLayoutMk cId="385559286" sldId="2147483666"/>
              <ac:spMk id="81" creationId="{26A11E91-7A1D-BE49-9E30-ACFD5B1B3DB9}"/>
            </ac:spMkLst>
          </pc:spChg>
          <pc:grpChg chg="mod">
            <ac:chgData name="Kathryn Keane (MHHSProgramme)" userId="4a02fd86-f61d-4498-a089-5dd72a2f1d7f" providerId="ADAL" clId="{D9B217D0-4EB2-4860-B89A-CB3B4AA4FC7E}" dt="2026-05-01T09:22:09.501" v="84"/>
            <ac:grpSpMkLst>
              <pc:docMk/>
              <pc:sldMasterMk cId="1054185850" sldId="2147483709"/>
              <pc:sldLayoutMk cId="385559286" sldId="2147483666"/>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385559286" sldId="2147483666"/>
              <ac:picMk id="5" creationId="{00000000-0000-0000-0000-000000000000}"/>
            </ac:picMkLst>
          </pc:picChg>
          <pc:picChg chg="mod">
            <ac:chgData name="Kathryn Keane (MHHSProgramme)" userId="4a02fd86-f61d-4498-a089-5dd72a2f1d7f" providerId="ADAL" clId="{D9B217D0-4EB2-4860-B89A-CB3B4AA4FC7E}" dt="2026-05-01T09:22:09.501" v="84"/>
            <ac:picMkLst>
              <pc:docMk/>
              <pc:sldMasterMk cId="1054185850" sldId="2147483709"/>
              <pc:sldLayoutMk cId="385559286" sldId="2147483666"/>
              <ac:picMk id="13" creationId="{8212CBC1-9283-1C46-A636-76A36B200576}"/>
            </ac:picMkLst>
          </pc:picChg>
          <pc:cxnChg chg="mod">
            <ac:chgData name="Kathryn Keane (MHHSProgramme)" userId="4a02fd86-f61d-4498-a089-5dd72a2f1d7f" providerId="ADAL" clId="{D9B217D0-4EB2-4860-B89A-CB3B4AA4FC7E}" dt="2026-05-01T09:22:09.501" v="84"/>
            <ac:cxnSpMkLst>
              <pc:docMk/>
              <pc:sldMasterMk cId="1054185850" sldId="2147483709"/>
              <pc:sldLayoutMk cId="385559286" sldId="2147483666"/>
              <ac:cxnSpMk id="8" creationId="{24971544-0511-5C4B-B36B-98710369EDD4}"/>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758696867" sldId="2147483667"/>
          </pc:sldLayoutMkLst>
          <pc:spChg chg="mod">
            <ac:chgData name="Kathryn Keane (MHHSProgramme)" userId="4a02fd86-f61d-4498-a089-5dd72a2f1d7f" providerId="ADAL" clId="{D9B217D0-4EB2-4860-B89A-CB3B4AA4FC7E}" dt="2026-05-01T09:22:09.501" v="84"/>
            <ac:spMkLst>
              <pc:docMk/>
              <pc:sldMasterMk cId="1054185850" sldId="2147483709"/>
              <pc:sldLayoutMk cId="758696867" sldId="2147483667"/>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758696867" sldId="2147483667"/>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758696867" sldId="2147483667"/>
              <ac:spMk id="76" creationId="{1655B42D-6291-5D4E-B9CC-8B8FF50C6EB1}"/>
            </ac:spMkLst>
          </pc:spChg>
          <pc:spChg chg="mod">
            <ac:chgData name="Kathryn Keane (MHHSProgramme)" userId="4a02fd86-f61d-4498-a089-5dd72a2f1d7f" providerId="ADAL" clId="{D9B217D0-4EB2-4860-B89A-CB3B4AA4FC7E}" dt="2026-05-01T09:22:09.501" v="84"/>
            <ac:spMkLst>
              <pc:docMk/>
              <pc:sldMasterMk cId="1054185850" sldId="2147483709"/>
              <pc:sldLayoutMk cId="758696867" sldId="2147483667"/>
              <ac:spMk id="77" creationId="{3A696D3B-5C80-1547-8954-C7BDB754A58B}"/>
            </ac:spMkLst>
          </pc:spChg>
          <pc:spChg chg="mod">
            <ac:chgData name="Kathryn Keane (MHHSProgramme)" userId="4a02fd86-f61d-4498-a089-5dd72a2f1d7f" providerId="ADAL" clId="{D9B217D0-4EB2-4860-B89A-CB3B4AA4FC7E}" dt="2026-05-01T09:22:09.501" v="84"/>
            <ac:spMkLst>
              <pc:docMk/>
              <pc:sldMasterMk cId="1054185850" sldId="2147483709"/>
              <pc:sldLayoutMk cId="758696867" sldId="2147483667"/>
              <ac:spMk id="78" creationId="{45EE5062-5412-9A42-8E66-218332A1B07B}"/>
            </ac:spMkLst>
          </pc:spChg>
          <pc:spChg chg="mod">
            <ac:chgData name="Kathryn Keane (MHHSProgramme)" userId="4a02fd86-f61d-4498-a089-5dd72a2f1d7f" providerId="ADAL" clId="{D9B217D0-4EB2-4860-B89A-CB3B4AA4FC7E}" dt="2026-05-01T09:22:09.501" v="84"/>
            <ac:spMkLst>
              <pc:docMk/>
              <pc:sldMasterMk cId="1054185850" sldId="2147483709"/>
              <pc:sldLayoutMk cId="758696867" sldId="2147483667"/>
              <ac:spMk id="80" creationId="{53BBB0DA-1CF9-AB41-BFEE-62F51805E222}"/>
            </ac:spMkLst>
          </pc:spChg>
          <pc:grpChg chg="mod">
            <ac:chgData name="Kathryn Keane (MHHSProgramme)" userId="4a02fd86-f61d-4498-a089-5dd72a2f1d7f" providerId="ADAL" clId="{D9B217D0-4EB2-4860-B89A-CB3B4AA4FC7E}" dt="2026-05-01T09:22:09.501" v="84"/>
            <ac:grpSpMkLst>
              <pc:docMk/>
              <pc:sldMasterMk cId="1054185850" sldId="2147483709"/>
              <pc:sldLayoutMk cId="758696867" sldId="2147483667"/>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758696867" sldId="2147483667"/>
              <ac:picMk id="4" creationId="{00000000-0000-0000-0000-000000000000}"/>
            </ac:picMkLst>
          </pc:picChg>
          <pc:picChg chg="mod">
            <ac:chgData name="Kathryn Keane (MHHSProgramme)" userId="4a02fd86-f61d-4498-a089-5dd72a2f1d7f" providerId="ADAL" clId="{D9B217D0-4EB2-4860-B89A-CB3B4AA4FC7E}" dt="2026-05-01T09:22:09.501" v="84"/>
            <ac:picMkLst>
              <pc:docMk/>
              <pc:sldMasterMk cId="1054185850" sldId="2147483709"/>
              <pc:sldLayoutMk cId="758696867" sldId="2147483667"/>
              <ac:picMk id="13" creationId="{5D9CCE70-A690-0743-B9C2-9648DEA264EF}"/>
            </ac:picMkLst>
          </pc:picChg>
          <pc:cxnChg chg="mod">
            <ac:chgData name="Kathryn Keane (MHHSProgramme)" userId="4a02fd86-f61d-4498-a089-5dd72a2f1d7f" providerId="ADAL" clId="{D9B217D0-4EB2-4860-B89A-CB3B4AA4FC7E}" dt="2026-05-01T09:22:09.501" v="84"/>
            <ac:cxnSpMkLst>
              <pc:docMk/>
              <pc:sldMasterMk cId="1054185850" sldId="2147483709"/>
              <pc:sldLayoutMk cId="758696867" sldId="2147483667"/>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1946866238" sldId="2147483668"/>
          </pc:sldLayoutMkLst>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12" creationId="{5D75D81D-9C6D-8141-843D-120FB3E55A41}"/>
            </ac:spMkLst>
          </pc:spChg>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13" creationId="{D2EBBB99-4D25-B146-A988-FAD44B184B20}"/>
            </ac:spMkLst>
          </pc:spChg>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15" creationId="{80D32C0E-EFEF-3C4A-8036-5592C7869C52}"/>
            </ac:spMkLst>
          </pc:spChg>
          <pc:spChg chg="mod">
            <ac:chgData name="Kathryn Keane (MHHSProgramme)" userId="4a02fd86-f61d-4498-a089-5dd72a2f1d7f" providerId="ADAL" clId="{D9B217D0-4EB2-4860-B89A-CB3B4AA4FC7E}" dt="2026-05-01T09:22:09.501" v="84"/>
            <ac:spMkLst>
              <pc:docMk/>
              <pc:sldMasterMk cId="1054185850" sldId="2147483709"/>
              <pc:sldLayoutMk cId="1946866238" sldId="2147483668"/>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1054185850" sldId="2147483709"/>
              <pc:sldLayoutMk cId="1946866238" sldId="2147483668"/>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1946866238" sldId="2147483668"/>
              <ac:picMk id="14" creationId="{F45A6211-4265-D046-832C-07CC52C997A1}"/>
            </ac:picMkLst>
          </pc:picChg>
          <pc:cxnChg chg="mod">
            <ac:chgData name="Kathryn Keane (MHHSProgramme)" userId="4a02fd86-f61d-4498-a089-5dd72a2f1d7f" providerId="ADAL" clId="{D9B217D0-4EB2-4860-B89A-CB3B4AA4FC7E}" dt="2026-05-01T09:22:09.501" v="84"/>
            <ac:cxnSpMkLst>
              <pc:docMk/>
              <pc:sldMasterMk cId="1054185850" sldId="2147483709"/>
              <pc:sldLayoutMk cId="1946866238" sldId="2147483668"/>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798835799" sldId="2147483669"/>
          </pc:sldLayoutMkLst>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12" creationId="{5D75D81D-9C6D-8141-843D-120FB3E55A41}"/>
            </ac:spMkLst>
          </pc:spChg>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13" creationId="{D2EBBB99-4D25-B146-A988-FAD44B184B20}"/>
            </ac:spMkLst>
          </pc:spChg>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15" creationId="{80D32C0E-EFEF-3C4A-8036-5592C7869C52}"/>
            </ac:spMkLst>
          </pc:spChg>
          <pc:spChg chg="mod">
            <ac:chgData name="Kathryn Keane (MHHSProgramme)" userId="4a02fd86-f61d-4498-a089-5dd72a2f1d7f" providerId="ADAL" clId="{D9B217D0-4EB2-4860-B89A-CB3B4AA4FC7E}" dt="2026-05-01T09:22:09.501" v="84"/>
            <ac:spMkLst>
              <pc:docMk/>
              <pc:sldMasterMk cId="1054185850" sldId="2147483709"/>
              <pc:sldLayoutMk cId="2798835799" sldId="2147483669"/>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1054185850" sldId="2147483709"/>
              <pc:sldLayoutMk cId="2798835799" sldId="2147483669"/>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2798835799" sldId="2147483669"/>
              <ac:picMk id="14" creationId="{98A69987-F7CA-B44F-ABAE-2E069FDE4FF3}"/>
            </ac:picMkLst>
          </pc:picChg>
          <pc:cxnChg chg="mod">
            <ac:chgData name="Kathryn Keane (MHHSProgramme)" userId="4a02fd86-f61d-4498-a089-5dd72a2f1d7f" providerId="ADAL" clId="{D9B217D0-4EB2-4860-B89A-CB3B4AA4FC7E}" dt="2026-05-01T09:22:09.501" v="84"/>
            <ac:cxnSpMkLst>
              <pc:docMk/>
              <pc:sldMasterMk cId="1054185850" sldId="2147483709"/>
              <pc:sldLayoutMk cId="2798835799" sldId="2147483669"/>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175688529" sldId="2147483670"/>
          </pc:sldLayoutMkLst>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43" creationId="{89FF5593-6CC8-054D-88F6-35E45966D4BF}"/>
            </ac:spMkLst>
          </pc:spChg>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49" creationId="{899793CC-9355-3240-A589-4E2569CB909D}"/>
            </ac:spMkLst>
          </pc:spChg>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50" creationId="{6C8EC80A-C520-A241-A11B-7DAE82036893}"/>
            </ac:spMkLst>
          </pc:spChg>
          <pc:spChg chg="mod">
            <ac:chgData name="Kathryn Keane (MHHSProgramme)" userId="4a02fd86-f61d-4498-a089-5dd72a2f1d7f" providerId="ADAL" clId="{D9B217D0-4EB2-4860-B89A-CB3B4AA4FC7E}" dt="2026-05-01T09:22:09.501" v="84"/>
            <ac:spMkLst>
              <pc:docMk/>
              <pc:sldMasterMk cId="1054185850" sldId="2147483709"/>
              <pc:sldLayoutMk cId="3175688529" sldId="2147483670"/>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1054185850" sldId="2147483709"/>
              <pc:sldLayoutMk cId="3175688529" sldId="2147483670"/>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3175688529" sldId="2147483670"/>
              <ac:picMk id="14" creationId="{E946CC07-7050-B749-B323-CA504ABAA71C}"/>
            </ac:picMkLst>
          </pc:picChg>
          <pc:cxnChg chg="mod">
            <ac:chgData name="Kathryn Keane (MHHSProgramme)" userId="4a02fd86-f61d-4498-a089-5dd72a2f1d7f" providerId="ADAL" clId="{D9B217D0-4EB2-4860-B89A-CB3B4AA4FC7E}" dt="2026-05-01T09:22:09.501" v="84"/>
            <ac:cxnSpMkLst>
              <pc:docMk/>
              <pc:sldMasterMk cId="1054185850" sldId="2147483709"/>
              <pc:sldLayoutMk cId="3175688529" sldId="2147483670"/>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235603920" sldId="2147483671"/>
          </pc:sldLayoutMkLst>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12" creationId="{236708FA-69DA-BD4B-8D48-0C589473AD6A}"/>
            </ac:spMkLst>
          </pc:spChg>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13" creationId="{46A8014C-43F0-3143-9032-950C5CECC5BC}"/>
            </ac:spMkLst>
          </pc:spChg>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15" creationId="{80A75A5C-EFCF-AA41-831C-BE9B1E54DCAE}"/>
            </ac:spMkLst>
          </pc:spChg>
          <pc:spChg chg="mod">
            <ac:chgData name="Kathryn Keane (MHHSProgramme)" userId="4a02fd86-f61d-4498-a089-5dd72a2f1d7f" providerId="ADAL" clId="{D9B217D0-4EB2-4860-B89A-CB3B4AA4FC7E}" dt="2026-05-01T09:22:09.501" v="84"/>
            <ac:spMkLst>
              <pc:docMk/>
              <pc:sldMasterMk cId="1054185850" sldId="2147483709"/>
              <pc:sldLayoutMk cId="4235603920" sldId="2147483671"/>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1054185850" sldId="2147483709"/>
              <pc:sldLayoutMk cId="4235603920" sldId="2147483671"/>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4235603920" sldId="2147483671"/>
              <ac:picMk id="14" creationId="{F2A8DB7B-B93E-CA49-94CB-E7076C0D9167}"/>
            </ac:picMkLst>
          </pc:picChg>
          <pc:cxnChg chg="mod">
            <ac:chgData name="Kathryn Keane (MHHSProgramme)" userId="4a02fd86-f61d-4498-a089-5dd72a2f1d7f" providerId="ADAL" clId="{D9B217D0-4EB2-4860-B89A-CB3B4AA4FC7E}" dt="2026-05-01T09:22:09.501" v="84"/>
            <ac:cxnSpMkLst>
              <pc:docMk/>
              <pc:sldMasterMk cId="1054185850" sldId="2147483709"/>
              <pc:sldLayoutMk cId="4235603920" sldId="2147483671"/>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75818726" sldId="2147483672"/>
          </pc:sldLayoutMkLst>
          <pc:spChg chg="mod">
            <ac:chgData name="Kathryn Keane (MHHSProgramme)" userId="4a02fd86-f61d-4498-a089-5dd72a2f1d7f" providerId="ADAL" clId="{D9B217D0-4EB2-4860-B89A-CB3B4AA4FC7E}" dt="2026-05-01T09:22:09.501" v="84"/>
            <ac:spMkLst>
              <pc:docMk/>
              <pc:sldMasterMk cId="1054185850" sldId="2147483709"/>
              <pc:sldLayoutMk cId="375818726" sldId="2147483672"/>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375818726" sldId="2147483672"/>
              <ac:spMk id="17" creationId="{9355C4ED-F29C-D048-9612-125CC0A8C72C}"/>
            </ac:spMkLst>
          </pc:spChg>
          <pc:grpChg chg="mod">
            <ac:chgData name="Kathryn Keane (MHHSProgramme)" userId="4a02fd86-f61d-4498-a089-5dd72a2f1d7f" providerId="ADAL" clId="{D9B217D0-4EB2-4860-B89A-CB3B4AA4FC7E}" dt="2026-05-01T09:22:09.501" v="84"/>
            <ac:grpSpMkLst>
              <pc:docMk/>
              <pc:sldMasterMk cId="1054185850" sldId="2147483709"/>
              <pc:sldLayoutMk cId="375818726" sldId="2147483672"/>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375818726" sldId="2147483672"/>
              <ac:picMk id="10" creationId="{1BF46656-EDC9-A446-B733-34D2530A422D}"/>
            </ac:picMkLst>
          </pc:picChg>
          <pc:cxnChg chg="mod">
            <ac:chgData name="Kathryn Keane (MHHSProgramme)" userId="4a02fd86-f61d-4498-a089-5dd72a2f1d7f" providerId="ADAL" clId="{D9B217D0-4EB2-4860-B89A-CB3B4AA4FC7E}" dt="2026-05-01T09:22:09.501" v="84"/>
            <ac:cxnSpMkLst>
              <pc:docMk/>
              <pc:sldMasterMk cId="1054185850" sldId="2147483709"/>
              <pc:sldLayoutMk cId="375818726" sldId="2147483672"/>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375818726" sldId="2147483672"/>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666473748" sldId="2147483673"/>
          </pc:sldLayoutMkLst>
          <pc:spChg chg="mod">
            <ac:chgData name="Kathryn Keane (MHHSProgramme)" userId="4a02fd86-f61d-4498-a089-5dd72a2f1d7f" providerId="ADAL" clId="{D9B217D0-4EB2-4860-B89A-CB3B4AA4FC7E}" dt="2026-05-01T09:22:09.501" v="84"/>
            <ac:spMkLst>
              <pc:docMk/>
              <pc:sldMasterMk cId="1054185850" sldId="2147483709"/>
              <pc:sldLayoutMk cId="3666473748" sldId="2147483673"/>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3666473748" sldId="2147483673"/>
              <ac:spMk id="17" creationId="{9355C4ED-F29C-D048-9612-125CC0A8C72C}"/>
            </ac:spMkLst>
          </pc:spChg>
          <pc:grpChg chg="mod">
            <ac:chgData name="Kathryn Keane (MHHSProgramme)" userId="4a02fd86-f61d-4498-a089-5dd72a2f1d7f" providerId="ADAL" clId="{D9B217D0-4EB2-4860-B89A-CB3B4AA4FC7E}" dt="2026-05-01T09:22:09.501" v="84"/>
            <ac:grpSpMkLst>
              <pc:docMk/>
              <pc:sldMasterMk cId="1054185850" sldId="2147483709"/>
              <pc:sldLayoutMk cId="3666473748" sldId="2147483673"/>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3666473748" sldId="2147483673"/>
              <ac:picMk id="15" creationId="{5ACAB7D5-60D9-8C40-8A10-A70B72FB317D}"/>
            </ac:picMkLst>
          </pc:picChg>
          <pc:cxnChg chg="mod">
            <ac:chgData name="Kathryn Keane (MHHSProgramme)" userId="4a02fd86-f61d-4498-a089-5dd72a2f1d7f" providerId="ADAL" clId="{D9B217D0-4EB2-4860-B89A-CB3B4AA4FC7E}" dt="2026-05-01T09:22:09.501" v="84"/>
            <ac:cxnSpMkLst>
              <pc:docMk/>
              <pc:sldMasterMk cId="1054185850" sldId="2147483709"/>
              <pc:sldLayoutMk cId="3666473748" sldId="2147483673"/>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3666473748" sldId="2147483673"/>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768072298" sldId="2147483674"/>
          </pc:sldLayoutMkLst>
          <pc:spChg chg="mod">
            <ac:chgData name="Kathryn Keane (MHHSProgramme)" userId="4a02fd86-f61d-4498-a089-5dd72a2f1d7f" providerId="ADAL" clId="{D9B217D0-4EB2-4860-B89A-CB3B4AA4FC7E}" dt="2026-05-01T09:22:09.501" v="84"/>
            <ac:spMkLst>
              <pc:docMk/>
              <pc:sldMasterMk cId="1054185850" sldId="2147483709"/>
              <pc:sldLayoutMk cId="2768072298" sldId="2147483674"/>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2768072298" sldId="2147483674"/>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2768072298" sldId="2147483674"/>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2768072298" sldId="2147483674"/>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1054185850" sldId="2147483709"/>
              <pc:sldLayoutMk cId="2768072298" sldId="2147483674"/>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2768072298" sldId="2147483674"/>
              <ac:picMk id="17" creationId="{AADB55DD-B6F5-2E46-9052-B9ADDEF5B1BF}"/>
            </ac:picMkLst>
          </pc:picChg>
          <pc:cxnChg chg="mod">
            <ac:chgData name="Kathryn Keane (MHHSProgramme)" userId="4a02fd86-f61d-4498-a089-5dd72a2f1d7f" providerId="ADAL" clId="{D9B217D0-4EB2-4860-B89A-CB3B4AA4FC7E}" dt="2026-05-01T09:22:09.501" v="84"/>
            <ac:cxnSpMkLst>
              <pc:docMk/>
              <pc:sldMasterMk cId="1054185850" sldId="2147483709"/>
              <pc:sldLayoutMk cId="2768072298" sldId="2147483674"/>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2768072298" sldId="2147483674"/>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161239718" sldId="2147483675"/>
          </pc:sldLayoutMkLst>
          <pc:spChg chg="mod">
            <ac:chgData name="Kathryn Keane (MHHSProgramme)" userId="4a02fd86-f61d-4498-a089-5dd72a2f1d7f" providerId="ADAL" clId="{D9B217D0-4EB2-4860-B89A-CB3B4AA4FC7E}" dt="2026-05-01T09:22:09.501" v="84"/>
            <ac:spMkLst>
              <pc:docMk/>
              <pc:sldMasterMk cId="1054185850" sldId="2147483709"/>
              <pc:sldLayoutMk cId="4161239718" sldId="2147483675"/>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4161239718" sldId="2147483675"/>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4161239718" sldId="2147483675"/>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4161239718" sldId="2147483675"/>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1054185850" sldId="2147483709"/>
              <pc:sldLayoutMk cId="4161239718" sldId="2147483675"/>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4161239718" sldId="2147483675"/>
              <ac:picMk id="17" creationId="{C1348C67-86CC-B740-B6C8-079D8C3C3F86}"/>
            </ac:picMkLst>
          </pc:picChg>
          <pc:cxnChg chg="mod">
            <ac:chgData name="Kathryn Keane (MHHSProgramme)" userId="4a02fd86-f61d-4498-a089-5dd72a2f1d7f" providerId="ADAL" clId="{D9B217D0-4EB2-4860-B89A-CB3B4AA4FC7E}" dt="2026-05-01T09:22:09.501" v="84"/>
            <ac:cxnSpMkLst>
              <pc:docMk/>
              <pc:sldMasterMk cId="1054185850" sldId="2147483709"/>
              <pc:sldLayoutMk cId="4161239718" sldId="2147483675"/>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4161239718" sldId="2147483675"/>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837146170" sldId="2147483676"/>
          </pc:sldLayoutMkLst>
          <pc:spChg chg="mod">
            <ac:chgData name="Kathryn Keane (MHHSProgramme)" userId="4a02fd86-f61d-4498-a089-5dd72a2f1d7f" providerId="ADAL" clId="{D9B217D0-4EB2-4860-B89A-CB3B4AA4FC7E}" dt="2026-05-01T09:22:09.501" v="84"/>
            <ac:spMkLst>
              <pc:docMk/>
              <pc:sldMasterMk cId="1054185850" sldId="2147483709"/>
              <pc:sldLayoutMk cId="2837146170" sldId="2147483676"/>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2837146170" sldId="2147483676"/>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2837146170" sldId="2147483676"/>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2837146170" sldId="2147483676"/>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1054185850" sldId="2147483709"/>
              <pc:sldLayoutMk cId="2837146170" sldId="2147483676"/>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2837146170" sldId="2147483676"/>
              <ac:picMk id="17" creationId="{6F4EE6CF-6194-F64A-A78A-1A963DE0F62F}"/>
            </ac:picMkLst>
          </pc:picChg>
          <pc:cxnChg chg="mod">
            <ac:chgData name="Kathryn Keane (MHHSProgramme)" userId="4a02fd86-f61d-4498-a089-5dd72a2f1d7f" providerId="ADAL" clId="{D9B217D0-4EB2-4860-B89A-CB3B4AA4FC7E}" dt="2026-05-01T09:22:09.501" v="84"/>
            <ac:cxnSpMkLst>
              <pc:docMk/>
              <pc:sldMasterMk cId="1054185850" sldId="2147483709"/>
              <pc:sldLayoutMk cId="2837146170" sldId="2147483676"/>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2837146170" sldId="2147483676"/>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257497871" sldId="2147483677"/>
          </pc:sldLayoutMkLst>
          <pc:spChg chg="mod">
            <ac:chgData name="Kathryn Keane (MHHSProgramme)" userId="4a02fd86-f61d-4498-a089-5dd72a2f1d7f" providerId="ADAL" clId="{D9B217D0-4EB2-4860-B89A-CB3B4AA4FC7E}" dt="2026-05-01T09:22:09.501" v="84"/>
            <ac:spMkLst>
              <pc:docMk/>
              <pc:sldMasterMk cId="1054185850" sldId="2147483709"/>
              <pc:sldLayoutMk cId="4257497871" sldId="2147483677"/>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4257497871" sldId="2147483677"/>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4257497871" sldId="2147483677"/>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4257497871" sldId="2147483677"/>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1054185850" sldId="2147483709"/>
              <pc:sldLayoutMk cId="4257497871" sldId="2147483677"/>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4257497871" sldId="2147483677"/>
              <ac:picMk id="17" creationId="{CEAD88DC-91E8-8240-B22F-7F700A78373C}"/>
            </ac:picMkLst>
          </pc:picChg>
          <pc:cxnChg chg="mod">
            <ac:chgData name="Kathryn Keane (MHHSProgramme)" userId="4a02fd86-f61d-4498-a089-5dd72a2f1d7f" providerId="ADAL" clId="{D9B217D0-4EB2-4860-B89A-CB3B4AA4FC7E}" dt="2026-05-01T09:22:09.501" v="84"/>
            <ac:cxnSpMkLst>
              <pc:docMk/>
              <pc:sldMasterMk cId="1054185850" sldId="2147483709"/>
              <pc:sldLayoutMk cId="4257497871" sldId="2147483677"/>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4257497871" sldId="2147483677"/>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111015622" sldId="2147483678"/>
          </pc:sldLayoutMkLst>
          <pc:spChg chg="mod">
            <ac:chgData name="Kathryn Keane (MHHSProgramme)" userId="4a02fd86-f61d-4498-a089-5dd72a2f1d7f" providerId="ADAL" clId="{D9B217D0-4EB2-4860-B89A-CB3B4AA4FC7E}" dt="2026-05-01T09:22:09.501" v="84"/>
            <ac:spMkLst>
              <pc:docMk/>
              <pc:sldMasterMk cId="1054185850" sldId="2147483709"/>
              <pc:sldLayoutMk cId="3111015622" sldId="2147483678"/>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3111015622" sldId="2147483678"/>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3111015622" sldId="2147483678"/>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3111015622" sldId="2147483678"/>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1054185850" sldId="2147483709"/>
              <pc:sldLayoutMk cId="3111015622" sldId="2147483678"/>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1054185850" sldId="2147483709"/>
              <pc:sldLayoutMk cId="3111015622" sldId="2147483678"/>
              <ac:picMk id="17" creationId="{55F15E7A-8C2A-4D49-9C28-B32F43AB88B5}"/>
            </ac:picMkLst>
          </pc:picChg>
          <pc:cxnChg chg="mod">
            <ac:chgData name="Kathryn Keane (MHHSProgramme)" userId="4a02fd86-f61d-4498-a089-5dd72a2f1d7f" providerId="ADAL" clId="{D9B217D0-4EB2-4860-B89A-CB3B4AA4FC7E}" dt="2026-05-01T09:22:09.501" v="84"/>
            <ac:cxnSpMkLst>
              <pc:docMk/>
              <pc:sldMasterMk cId="1054185850" sldId="2147483709"/>
              <pc:sldLayoutMk cId="3111015622" sldId="2147483678"/>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1054185850" sldId="2147483709"/>
              <pc:sldLayoutMk cId="3111015622" sldId="2147483678"/>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650899091" sldId="2147483680"/>
          </pc:sldLayoutMkLst>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4" creationId="{992EAAA7-1C4C-0744-B048-00005AF4BC7E}"/>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7" creationId="{64ACE531-EB2F-6847-90B5-B7582EC379A6}"/>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10" creationId="{8CE4EE00-5005-5F45-8900-028744BFB846}"/>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12" creationId="{01FC261C-9FA9-3848-889B-C614AFA3ECE5}"/>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15" creationId="{42102FD4-D85F-0243-BB23-5158FA723C92}"/>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16" creationId="{79648843-38FB-6041-8DF3-3F00BD76EF0C}"/>
            </ac:spMkLst>
          </pc:spChg>
          <pc:spChg chg="mod">
            <ac:chgData name="Kathryn Keane (MHHSProgramme)" userId="4a02fd86-f61d-4498-a089-5dd72a2f1d7f" providerId="ADAL" clId="{D9B217D0-4EB2-4860-B89A-CB3B4AA4FC7E}" dt="2026-05-01T09:22:09.501" v="84"/>
            <ac:spMkLst>
              <pc:docMk/>
              <pc:sldMasterMk cId="1054185850" sldId="2147483709"/>
              <pc:sldLayoutMk cId="2650899091" sldId="2147483680"/>
              <ac:spMk id="18" creationId="{D56A5AF2-8DD6-FB4C-AD8F-6F26413FA285}"/>
            </ac:spMkLst>
          </pc:spChg>
          <pc:grpChg chg="mod">
            <ac:chgData name="Kathryn Keane (MHHSProgramme)" userId="4a02fd86-f61d-4498-a089-5dd72a2f1d7f" providerId="ADAL" clId="{D9B217D0-4EB2-4860-B89A-CB3B4AA4FC7E}" dt="2026-05-01T09:22:09.501" v="84"/>
            <ac:grpSpMkLst>
              <pc:docMk/>
              <pc:sldMasterMk cId="1054185850" sldId="2147483709"/>
              <pc:sldLayoutMk cId="2650899091" sldId="2147483680"/>
              <ac:grpSpMk id="5" creationId="{7851C52A-99F9-6848-A104-801F3DD84E5A}"/>
            </ac:grpSpMkLst>
          </pc:gr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511788340" sldId="2147483681"/>
          </pc:sldLayoutMkLst>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4" creationId="{412424C9-F7C2-2440-BB98-7AA5ADFB8C09}"/>
            </ac:spMkLst>
          </pc:spChg>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13" creationId="{2C540CB8-8585-DE4B-973E-EA081D3581CA}"/>
            </ac:spMkLst>
          </pc:spChg>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15" creationId="{42102FD4-D85F-0243-BB23-5158FA723C92}"/>
            </ac:spMkLst>
          </pc:spChg>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16" creationId="{570A3AB0-36B6-1A4D-8ABC-DD91E11CE43C}"/>
            </ac:spMkLst>
          </pc:spChg>
          <pc:spChg chg="mod">
            <ac:chgData name="Kathryn Keane (MHHSProgramme)" userId="4a02fd86-f61d-4498-a089-5dd72a2f1d7f" providerId="ADAL" clId="{D9B217D0-4EB2-4860-B89A-CB3B4AA4FC7E}" dt="2026-05-01T09:22:09.501" v="84"/>
            <ac:spMkLst>
              <pc:docMk/>
              <pc:sldMasterMk cId="1054185850" sldId="2147483709"/>
              <pc:sldLayoutMk cId="2511788340" sldId="2147483681"/>
              <ac:spMk id="17" creationId="{CAE425FF-8327-9B44-86DE-348A9C870005}"/>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513252808" sldId="2147483682"/>
          </pc:sldLayoutMkLst>
          <pc:spChg chg="mod">
            <ac:chgData name="Kathryn Keane (MHHSProgramme)" userId="4a02fd86-f61d-4498-a089-5dd72a2f1d7f" providerId="ADAL" clId="{D9B217D0-4EB2-4860-B89A-CB3B4AA4FC7E}" dt="2026-05-01T09:22:09.501" v="84"/>
            <ac:spMkLst>
              <pc:docMk/>
              <pc:sldMasterMk cId="1054185850" sldId="2147483709"/>
              <pc:sldLayoutMk cId="2513252808" sldId="2147483682"/>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2513252808" sldId="2147483682"/>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1054185850" sldId="2147483709"/>
              <pc:sldLayoutMk cId="2513252808" sldId="2147483682"/>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1054185850" sldId="2147483709"/>
              <pc:sldLayoutMk cId="2513252808" sldId="2147483682"/>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2513252808" sldId="2147483682"/>
              <ac:picMk id="14" creationId="{AB1A4079-9736-9444-9F76-CF919E03D945}"/>
            </ac:picMkLst>
          </pc:picChg>
          <pc:cxnChg chg="mod">
            <ac:chgData name="Kathryn Keane (MHHSProgramme)" userId="4a02fd86-f61d-4498-a089-5dd72a2f1d7f" providerId="ADAL" clId="{D9B217D0-4EB2-4860-B89A-CB3B4AA4FC7E}" dt="2026-05-01T09:22:09.501" v="84"/>
            <ac:cxnSpMkLst>
              <pc:docMk/>
              <pc:sldMasterMk cId="1054185850" sldId="2147483709"/>
              <pc:sldLayoutMk cId="2513252808" sldId="2147483682"/>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1054185850" sldId="2147483709"/>
              <pc:sldLayoutMk cId="2513252808" sldId="2147483682"/>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1583416481" sldId="2147483683"/>
          </pc:sldLayoutMkLst>
          <pc:spChg chg="mod">
            <ac:chgData name="Kathryn Keane (MHHSProgramme)" userId="4a02fd86-f61d-4498-a089-5dd72a2f1d7f" providerId="ADAL" clId="{D9B217D0-4EB2-4860-B89A-CB3B4AA4FC7E}" dt="2026-05-01T09:22:09.501" v="84"/>
            <ac:spMkLst>
              <pc:docMk/>
              <pc:sldMasterMk cId="1054185850" sldId="2147483709"/>
              <pc:sldLayoutMk cId="1583416481" sldId="2147483683"/>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1583416481" sldId="2147483683"/>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1054185850" sldId="2147483709"/>
              <pc:sldLayoutMk cId="1583416481" sldId="2147483683"/>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1054185850" sldId="2147483709"/>
              <pc:sldLayoutMk cId="1583416481" sldId="2147483683"/>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1583416481" sldId="2147483683"/>
              <ac:picMk id="14" creationId="{DA873AAC-B860-0247-A173-3A3FE6EB0058}"/>
            </ac:picMkLst>
          </pc:picChg>
          <pc:cxnChg chg="mod">
            <ac:chgData name="Kathryn Keane (MHHSProgramme)" userId="4a02fd86-f61d-4498-a089-5dd72a2f1d7f" providerId="ADAL" clId="{D9B217D0-4EB2-4860-B89A-CB3B4AA4FC7E}" dt="2026-05-01T09:22:09.501" v="84"/>
            <ac:cxnSpMkLst>
              <pc:docMk/>
              <pc:sldMasterMk cId="1054185850" sldId="2147483709"/>
              <pc:sldLayoutMk cId="1583416481" sldId="2147483683"/>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1054185850" sldId="2147483709"/>
              <pc:sldLayoutMk cId="1583416481" sldId="2147483683"/>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472362601" sldId="2147483684"/>
          </pc:sldLayoutMkLst>
          <pc:spChg chg="mod">
            <ac:chgData name="Kathryn Keane (MHHSProgramme)" userId="4a02fd86-f61d-4498-a089-5dd72a2f1d7f" providerId="ADAL" clId="{D9B217D0-4EB2-4860-B89A-CB3B4AA4FC7E}" dt="2026-05-01T09:22:09.501" v="84"/>
            <ac:spMkLst>
              <pc:docMk/>
              <pc:sldMasterMk cId="1054185850" sldId="2147483709"/>
              <pc:sldLayoutMk cId="2472362601" sldId="2147483684"/>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2472362601" sldId="2147483684"/>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1054185850" sldId="2147483709"/>
              <pc:sldLayoutMk cId="2472362601" sldId="2147483684"/>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1054185850" sldId="2147483709"/>
              <pc:sldLayoutMk cId="2472362601" sldId="2147483684"/>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2472362601" sldId="2147483684"/>
              <ac:picMk id="14" creationId="{40771A58-4747-D340-B75D-2DAE477A04C3}"/>
            </ac:picMkLst>
          </pc:picChg>
          <pc:cxnChg chg="mod">
            <ac:chgData name="Kathryn Keane (MHHSProgramme)" userId="4a02fd86-f61d-4498-a089-5dd72a2f1d7f" providerId="ADAL" clId="{D9B217D0-4EB2-4860-B89A-CB3B4AA4FC7E}" dt="2026-05-01T09:22:09.501" v="84"/>
            <ac:cxnSpMkLst>
              <pc:docMk/>
              <pc:sldMasterMk cId="1054185850" sldId="2147483709"/>
              <pc:sldLayoutMk cId="2472362601" sldId="2147483684"/>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1054185850" sldId="2147483709"/>
              <pc:sldLayoutMk cId="2472362601" sldId="2147483684"/>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630441197" sldId="2147483685"/>
          </pc:sldLayoutMkLst>
          <pc:spChg chg="mod">
            <ac:chgData name="Kathryn Keane (MHHSProgramme)" userId="4a02fd86-f61d-4498-a089-5dd72a2f1d7f" providerId="ADAL" clId="{D9B217D0-4EB2-4860-B89A-CB3B4AA4FC7E}" dt="2026-05-01T09:22:09.501" v="84"/>
            <ac:spMkLst>
              <pc:docMk/>
              <pc:sldMasterMk cId="1054185850" sldId="2147483709"/>
              <pc:sldLayoutMk cId="3630441197" sldId="2147483685"/>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1054185850" sldId="2147483709"/>
              <pc:sldLayoutMk cId="3630441197" sldId="2147483685"/>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1054185850" sldId="2147483709"/>
              <pc:sldLayoutMk cId="3630441197" sldId="2147483685"/>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1054185850" sldId="2147483709"/>
              <pc:sldLayoutMk cId="3630441197" sldId="2147483685"/>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1054185850" sldId="2147483709"/>
              <pc:sldLayoutMk cId="3630441197" sldId="2147483685"/>
              <ac:picMk id="14" creationId="{509C4A1F-1615-A244-B2B3-D1A731E7CE03}"/>
            </ac:picMkLst>
          </pc:picChg>
          <pc:cxnChg chg="mod">
            <ac:chgData name="Kathryn Keane (MHHSProgramme)" userId="4a02fd86-f61d-4498-a089-5dd72a2f1d7f" providerId="ADAL" clId="{D9B217D0-4EB2-4860-B89A-CB3B4AA4FC7E}" dt="2026-05-01T09:22:09.501" v="84"/>
            <ac:cxnSpMkLst>
              <pc:docMk/>
              <pc:sldMasterMk cId="1054185850" sldId="2147483709"/>
              <pc:sldLayoutMk cId="3630441197" sldId="2147483685"/>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1054185850" sldId="2147483709"/>
              <pc:sldLayoutMk cId="3630441197" sldId="2147483685"/>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008936519" sldId="2147483686"/>
          </pc:sldLayoutMkLst>
          <pc:spChg chg="mod">
            <ac:chgData name="Kathryn Keane (MHHSProgramme)" userId="4a02fd86-f61d-4498-a089-5dd72a2f1d7f" providerId="ADAL" clId="{D9B217D0-4EB2-4860-B89A-CB3B4AA4FC7E}" dt="2026-05-01T09:22:09.501" v="84"/>
            <ac:spMkLst>
              <pc:docMk/>
              <pc:sldMasterMk cId="1054185850" sldId="2147483709"/>
              <pc:sldLayoutMk cId="4008936519" sldId="2147483686"/>
              <ac:spMk id="3" creationId="{92E5F385-DF27-F844-A20C-2BF3176C568F}"/>
            </ac:spMkLst>
          </pc:spChg>
          <pc:spChg chg="mod">
            <ac:chgData name="Kathryn Keane (MHHSProgramme)" userId="4a02fd86-f61d-4498-a089-5dd72a2f1d7f" providerId="ADAL" clId="{D9B217D0-4EB2-4860-B89A-CB3B4AA4FC7E}" dt="2026-05-01T09:22:09.501" v="84"/>
            <ac:spMkLst>
              <pc:docMk/>
              <pc:sldMasterMk cId="1054185850" sldId="2147483709"/>
              <pc:sldLayoutMk cId="4008936519" sldId="2147483686"/>
              <ac:spMk id="8" creationId="{A1AE8D27-92AD-034F-9123-B07CCFEFB4E5}"/>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892987585" sldId="2147483687"/>
          </pc:sldLayoutMkLst>
          <pc:spChg chg="mod">
            <ac:chgData name="Kathryn Keane (MHHSProgramme)" userId="4a02fd86-f61d-4498-a089-5dd72a2f1d7f" providerId="ADAL" clId="{D9B217D0-4EB2-4860-B89A-CB3B4AA4FC7E}" dt="2026-05-01T09:22:09.501" v="84"/>
            <ac:spMkLst>
              <pc:docMk/>
              <pc:sldMasterMk cId="1054185850" sldId="2147483709"/>
              <pc:sldLayoutMk cId="3892987585" sldId="2147483687"/>
              <ac:spMk id="3" creationId="{3D1C9C69-D498-304D-8261-0E6AB5289132}"/>
            </ac:spMkLst>
          </pc:spChg>
          <pc:spChg chg="mod">
            <ac:chgData name="Kathryn Keane (MHHSProgramme)" userId="4a02fd86-f61d-4498-a089-5dd72a2f1d7f" providerId="ADAL" clId="{D9B217D0-4EB2-4860-B89A-CB3B4AA4FC7E}" dt="2026-05-01T09:22:09.501" v="84"/>
            <ac:spMkLst>
              <pc:docMk/>
              <pc:sldMasterMk cId="1054185850" sldId="2147483709"/>
              <pc:sldLayoutMk cId="3892987585" sldId="2147483687"/>
              <ac:spMk id="4" creationId="{1F00BF02-4B5D-5A4F-B77E-511873F2391E}"/>
            </ac:spMkLst>
          </pc:spChg>
          <pc:spChg chg="mod">
            <ac:chgData name="Kathryn Keane (MHHSProgramme)" userId="4a02fd86-f61d-4498-a089-5dd72a2f1d7f" providerId="ADAL" clId="{D9B217D0-4EB2-4860-B89A-CB3B4AA4FC7E}" dt="2026-05-01T09:22:09.501" v="84"/>
            <ac:spMkLst>
              <pc:docMk/>
              <pc:sldMasterMk cId="1054185850" sldId="2147483709"/>
              <pc:sldLayoutMk cId="3892987585" sldId="2147483687"/>
              <ac:spMk id="8" creationId="{D7D5CD8D-D2A5-D84C-B585-225619CCA96A}"/>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046651349" sldId="2147483688"/>
          </pc:sldLayoutMkLst>
          <pc:spChg chg="mod">
            <ac:chgData name="Kathryn Keane (MHHSProgramme)" userId="4a02fd86-f61d-4498-a089-5dd72a2f1d7f" providerId="ADAL" clId="{D9B217D0-4EB2-4860-B89A-CB3B4AA4FC7E}" dt="2026-05-01T09:22:09.501" v="84"/>
            <ac:spMkLst>
              <pc:docMk/>
              <pc:sldMasterMk cId="1054185850" sldId="2147483709"/>
              <pc:sldLayoutMk cId="4046651349" sldId="2147483688"/>
              <ac:spMk id="3" creationId="{D5712F86-C60A-3945-A6B0-9ADAA494D9F2}"/>
            </ac:spMkLst>
          </pc:spChg>
          <pc:spChg chg="mod">
            <ac:chgData name="Kathryn Keane (MHHSProgramme)" userId="4a02fd86-f61d-4498-a089-5dd72a2f1d7f" providerId="ADAL" clId="{D9B217D0-4EB2-4860-B89A-CB3B4AA4FC7E}" dt="2026-05-01T09:22:09.501" v="84"/>
            <ac:spMkLst>
              <pc:docMk/>
              <pc:sldMasterMk cId="1054185850" sldId="2147483709"/>
              <pc:sldLayoutMk cId="4046651349" sldId="2147483688"/>
              <ac:spMk id="4" creationId="{19924686-44F2-5A49-AEEB-88131EC456B4}"/>
            </ac:spMkLst>
          </pc:spChg>
          <pc:spChg chg="mod">
            <ac:chgData name="Kathryn Keane (MHHSProgramme)" userId="4a02fd86-f61d-4498-a089-5dd72a2f1d7f" providerId="ADAL" clId="{D9B217D0-4EB2-4860-B89A-CB3B4AA4FC7E}" dt="2026-05-01T09:22:09.501" v="84"/>
            <ac:spMkLst>
              <pc:docMk/>
              <pc:sldMasterMk cId="1054185850" sldId="2147483709"/>
              <pc:sldLayoutMk cId="4046651349" sldId="2147483688"/>
              <ac:spMk id="5" creationId="{FAD6E04D-593E-D941-9BAC-C85E6387AE57}"/>
            </ac:spMkLst>
          </pc:spChg>
          <pc:spChg chg="mod">
            <ac:chgData name="Kathryn Keane (MHHSProgramme)" userId="4a02fd86-f61d-4498-a089-5dd72a2f1d7f" providerId="ADAL" clId="{D9B217D0-4EB2-4860-B89A-CB3B4AA4FC7E}" dt="2026-05-01T09:22:09.501" v="84"/>
            <ac:spMkLst>
              <pc:docMk/>
              <pc:sldMasterMk cId="1054185850" sldId="2147483709"/>
              <pc:sldLayoutMk cId="4046651349" sldId="2147483688"/>
              <ac:spMk id="6" creationId="{BF2B40D0-C8E0-C84A-8550-FF167BCE5D99}"/>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22093544" sldId="2147483690"/>
          </pc:sldLayoutMkLst>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9" creationId="{6F29CAB4-AF1C-7540-8ABB-4D98C90B591E}"/>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11" creationId="{204190B4-E130-A94A-BEB9-2F039D251E5D}"/>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15" creationId="{ED21A41A-63B7-C34D-9D0B-FC9A2218144A}"/>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16" creationId="{3D6A4B64-77FB-1E4C-86CF-A2FD5D14BBCA}"/>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19" creationId="{B6019427-851D-1A44-9F49-172D75933ECD}"/>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20" creationId="{37E92C4B-8AD1-4647-BC3A-1E0DE55FA882}"/>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23" creationId="{01EE1498-6411-B943-9975-A1C45D947282}"/>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24" creationId="{BDDBD8A4-0F16-6D40-ADF1-85BB21D5B519}"/>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28" creationId="{39CA0B7D-3FA4-284D-91A9-8DEB7748104A}"/>
            </ac:spMkLst>
          </pc:spChg>
          <pc:spChg chg="mod">
            <ac:chgData name="Kathryn Keane (MHHSProgramme)" userId="4a02fd86-f61d-4498-a089-5dd72a2f1d7f" providerId="ADAL" clId="{D9B217D0-4EB2-4860-B89A-CB3B4AA4FC7E}" dt="2026-05-01T09:22:09.501" v="84"/>
            <ac:spMkLst>
              <pc:docMk/>
              <pc:sldMasterMk cId="1054185850" sldId="2147483709"/>
              <pc:sldLayoutMk cId="322093544" sldId="2147483690"/>
              <ac:spMk id="31" creationId="{9B8A93CA-8938-664E-A4CC-9BB3FE98245B}"/>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889889383" sldId="2147483692"/>
          </pc:sldLayoutMkLst>
          <pc:spChg chg="mod">
            <ac:chgData name="Kathryn Keane (MHHSProgramme)" userId="4a02fd86-f61d-4498-a089-5dd72a2f1d7f" providerId="ADAL" clId="{D9B217D0-4EB2-4860-B89A-CB3B4AA4FC7E}" dt="2026-05-01T09:22:09.501" v="84"/>
            <ac:spMkLst>
              <pc:docMk/>
              <pc:sldMasterMk cId="1054185850" sldId="2147483709"/>
              <pc:sldLayoutMk cId="3889889383" sldId="2147483692"/>
              <ac:spMk id="3" creationId="{9E962400-6D40-C440-BFDF-7221724C6AE6}"/>
            </ac:spMkLst>
          </pc:spChg>
          <pc:spChg chg="mod">
            <ac:chgData name="Kathryn Keane (MHHSProgramme)" userId="4a02fd86-f61d-4498-a089-5dd72a2f1d7f" providerId="ADAL" clId="{D9B217D0-4EB2-4860-B89A-CB3B4AA4FC7E}" dt="2026-05-01T09:22:09.501" v="84"/>
            <ac:spMkLst>
              <pc:docMk/>
              <pc:sldMasterMk cId="1054185850" sldId="2147483709"/>
              <pc:sldLayoutMk cId="3889889383" sldId="2147483692"/>
              <ac:spMk id="4" creationId="{48A8BDB1-01A6-D74A-AFA7-9D45F901558F}"/>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85809773" sldId="2147483693"/>
          </pc:sldLayoutMkLst>
          <pc:spChg chg="mod">
            <ac:chgData name="Kathryn Keane (MHHSProgramme)" userId="4a02fd86-f61d-4498-a089-5dd72a2f1d7f" providerId="ADAL" clId="{D9B217D0-4EB2-4860-B89A-CB3B4AA4FC7E}" dt="2026-05-01T09:22:09.501" v="84"/>
            <ac:spMkLst>
              <pc:docMk/>
              <pc:sldMasterMk cId="1054185850" sldId="2147483709"/>
              <pc:sldLayoutMk cId="85809773" sldId="2147483693"/>
              <ac:spMk id="3" creationId="{CC590C5F-2AE4-B74A-9EA9-07E16363A916}"/>
            </ac:spMkLst>
          </pc:spChg>
          <pc:spChg chg="mod">
            <ac:chgData name="Kathryn Keane (MHHSProgramme)" userId="4a02fd86-f61d-4498-a089-5dd72a2f1d7f" providerId="ADAL" clId="{D9B217D0-4EB2-4860-B89A-CB3B4AA4FC7E}" dt="2026-05-01T09:22:09.501" v="84"/>
            <ac:spMkLst>
              <pc:docMk/>
              <pc:sldMasterMk cId="1054185850" sldId="2147483709"/>
              <pc:sldLayoutMk cId="85809773" sldId="2147483693"/>
              <ac:spMk id="4" creationId="{7BB5A8B5-07AC-DE42-847D-71C14379AB63}"/>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901437186" sldId="2147483710"/>
          </pc:sldLayoutMkLst>
          <pc:spChg chg="mod">
            <ac:chgData name="Kathryn Keane (MHHSProgramme)" userId="4a02fd86-f61d-4498-a089-5dd72a2f1d7f" providerId="ADAL" clId="{D9B217D0-4EB2-4860-B89A-CB3B4AA4FC7E}" dt="2026-05-01T09:22:09.501" v="84"/>
            <ac:spMkLst>
              <pc:docMk/>
              <pc:sldMasterMk cId="1054185850" sldId="2147483709"/>
              <pc:sldLayoutMk cId="3901437186" sldId="2147483710"/>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3901437186" sldId="2147483710"/>
              <ac:spMk id="3"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711176293" sldId="2147483712"/>
          </pc:sldLayoutMkLst>
          <pc:spChg chg="mod">
            <ac:chgData name="Kathryn Keane (MHHSProgramme)" userId="4a02fd86-f61d-4498-a089-5dd72a2f1d7f" providerId="ADAL" clId="{D9B217D0-4EB2-4860-B89A-CB3B4AA4FC7E}" dt="2026-05-01T09:22:09.501" v="84"/>
            <ac:spMkLst>
              <pc:docMk/>
              <pc:sldMasterMk cId="1054185850" sldId="2147483709"/>
              <pc:sldLayoutMk cId="3711176293" sldId="2147483712"/>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3711176293" sldId="2147483712"/>
              <ac:spMk id="3"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3467871239" sldId="2147483713"/>
          </pc:sldLayoutMkLst>
          <pc:spChg chg="mod">
            <ac:chgData name="Kathryn Keane (MHHSProgramme)" userId="4a02fd86-f61d-4498-a089-5dd72a2f1d7f" providerId="ADAL" clId="{D9B217D0-4EB2-4860-B89A-CB3B4AA4FC7E}" dt="2026-05-01T09:22:09.501" v="84"/>
            <ac:spMkLst>
              <pc:docMk/>
              <pc:sldMasterMk cId="1054185850" sldId="2147483709"/>
              <pc:sldLayoutMk cId="3467871239" sldId="2147483713"/>
              <ac:spMk id="3"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3467871239" sldId="2147483713"/>
              <ac:spMk id="4"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2870845361" sldId="2147483714"/>
          </pc:sldLayoutMkLst>
          <pc:spChg chg="mod">
            <ac:chgData name="Kathryn Keane (MHHSProgramme)" userId="4a02fd86-f61d-4498-a089-5dd72a2f1d7f" providerId="ADAL" clId="{D9B217D0-4EB2-4860-B89A-CB3B4AA4FC7E}" dt="2026-05-01T09:22:09.501" v="84"/>
            <ac:spMkLst>
              <pc:docMk/>
              <pc:sldMasterMk cId="1054185850" sldId="2147483709"/>
              <pc:sldLayoutMk cId="2870845361" sldId="2147483714"/>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2870845361" sldId="2147483714"/>
              <ac:spMk id="3"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2870845361" sldId="2147483714"/>
              <ac:spMk id="4"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2870845361" sldId="2147483714"/>
              <ac:spMk id="5"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2870845361" sldId="2147483714"/>
              <ac:spMk id="6"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1899860532" sldId="2147483717"/>
          </pc:sldLayoutMkLst>
          <pc:spChg chg="mod">
            <ac:chgData name="Kathryn Keane (MHHSProgramme)" userId="4a02fd86-f61d-4498-a089-5dd72a2f1d7f" providerId="ADAL" clId="{D9B217D0-4EB2-4860-B89A-CB3B4AA4FC7E}" dt="2026-05-01T09:22:09.501" v="84"/>
            <ac:spMkLst>
              <pc:docMk/>
              <pc:sldMasterMk cId="1054185850" sldId="2147483709"/>
              <pc:sldLayoutMk cId="1899860532" sldId="2147483717"/>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1899860532" sldId="2147483717"/>
              <ac:spMk id="3"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1899860532" sldId="2147483717"/>
              <ac:spMk id="4"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673320759" sldId="2147483718"/>
          </pc:sldLayoutMkLst>
          <pc:spChg chg="mod">
            <ac:chgData name="Kathryn Keane (MHHSProgramme)" userId="4a02fd86-f61d-4498-a089-5dd72a2f1d7f" providerId="ADAL" clId="{D9B217D0-4EB2-4860-B89A-CB3B4AA4FC7E}" dt="2026-05-01T09:22:09.501" v="84"/>
            <ac:spMkLst>
              <pc:docMk/>
              <pc:sldMasterMk cId="1054185850" sldId="2147483709"/>
              <pc:sldLayoutMk cId="673320759" sldId="2147483718"/>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673320759" sldId="2147483718"/>
              <ac:spMk id="3"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673320759" sldId="2147483718"/>
              <ac:spMk id="4"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135647914" sldId="2147483720"/>
          </pc:sldLayoutMkLst>
          <pc:spChg chg="mod">
            <ac:chgData name="Kathryn Keane (MHHSProgramme)" userId="4a02fd86-f61d-4498-a089-5dd72a2f1d7f" providerId="ADAL" clId="{D9B217D0-4EB2-4860-B89A-CB3B4AA4FC7E}" dt="2026-05-01T09:22:09.501" v="84"/>
            <ac:spMkLst>
              <pc:docMk/>
              <pc:sldMasterMk cId="1054185850" sldId="2147483709"/>
              <pc:sldLayoutMk cId="4135647914" sldId="2147483720"/>
              <ac:spMk id="2" creationId="{00000000-0000-0000-0000-000000000000}"/>
            </ac:spMkLst>
          </pc:spChg>
          <pc:spChg chg="mod">
            <ac:chgData name="Kathryn Keane (MHHSProgramme)" userId="4a02fd86-f61d-4498-a089-5dd72a2f1d7f" providerId="ADAL" clId="{D9B217D0-4EB2-4860-B89A-CB3B4AA4FC7E}" dt="2026-05-01T09:22:09.501" v="84"/>
            <ac:spMkLst>
              <pc:docMk/>
              <pc:sldMasterMk cId="1054185850" sldId="2147483709"/>
              <pc:sldLayoutMk cId="4135647914" sldId="2147483720"/>
              <ac:spMk id="3" creationId="{00000000-0000-0000-0000-000000000000}"/>
            </ac:spMkLst>
          </pc:spChg>
        </pc:sldLayoutChg>
        <pc:sldLayoutChg chg="modSp">
          <pc:chgData name="Kathryn Keane (MHHSProgramme)" userId="4a02fd86-f61d-4498-a089-5dd72a2f1d7f" providerId="ADAL" clId="{D9B217D0-4EB2-4860-B89A-CB3B4AA4FC7E}" dt="2026-05-01T09:22:09.501" v="84"/>
          <pc:sldLayoutMkLst>
            <pc:docMk/>
            <pc:sldMasterMk cId="1054185850" sldId="2147483709"/>
            <pc:sldLayoutMk cId="4125041171" sldId="2147483721"/>
          </pc:sldLayoutMkLst>
          <pc:spChg chg="mod">
            <ac:chgData name="Kathryn Keane (MHHSProgramme)" userId="4a02fd86-f61d-4498-a089-5dd72a2f1d7f" providerId="ADAL" clId="{D9B217D0-4EB2-4860-B89A-CB3B4AA4FC7E}" dt="2026-05-01T09:22:09.501" v="84"/>
            <ac:spMkLst>
              <pc:docMk/>
              <pc:sldMasterMk cId="1054185850" sldId="2147483709"/>
              <pc:sldLayoutMk cId="4125041171" sldId="2147483721"/>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1054185850" sldId="2147483709"/>
              <pc:sldLayoutMk cId="4125041171" sldId="2147483721"/>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1054185850" sldId="2147483709"/>
              <pc:sldLayoutMk cId="4125041171" sldId="2147483721"/>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1054185850" sldId="2147483709"/>
              <pc:sldLayoutMk cId="4125041171" sldId="2147483721"/>
              <ac:spMk id="15" creationId="{42102FD4-D85F-0243-BB23-5158FA723C92}"/>
            </ac:spMkLst>
          </pc:spChg>
        </pc:sldLayoutChg>
      </pc:sldMasterChg>
      <pc:sldMasterChg chg="modSp modSldLayout">
        <pc:chgData name="Kathryn Keane (MHHSProgramme)" userId="4a02fd86-f61d-4498-a089-5dd72a2f1d7f" providerId="ADAL" clId="{D9B217D0-4EB2-4860-B89A-CB3B4AA4FC7E}" dt="2026-05-01T09:22:09.501" v="84"/>
        <pc:sldMasterMkLst>
          <pc:docMk/>
          <pc:sldMasterMk cId="4269969745" sldId="2147483722"/>
        </pc:sldMasterMkLst>
        <pc:spChg chg="mod">
          <ac:chgData name="Kathryn Keane (MHHSProgramme)" userId="4a02fd86-f61d-4498-a089-5dd72a2f1d7f" providerId="ADAL" clId="{D9B217D0-4EB2-4860-B89A-CB3B4AA4FC7E}" dt="2026-05-01T09:22:09.501" v="84"/>
          <ac:spMkLst>
            <pc:docMk/>
            <pc:sldMasterMk cId="4269969745" sldId="2147483722"/>
            <ac:spMk id="2" creationId="{0D336530-6A5B-F848-B531-1E78891D7B24}"/>
          </ac:spMkLst>
        </pc:spChg>
        <pc:spChg chg="mod">
          <ac:chgData name="Kathryn Keane (MHHSProgramme)" userId="4a02fd86-f61d-4498-a089-5dd72a2f1d7f" providerId="ADAL" clId="{D9B217D0-4EB2-4860-B89A-CB3B4AA4FC7E}" dt="2026-05-01T09:22:09.501" v="84"/>
          <ac:spMkLst>
            <pc:docMk/>
            <pc:sldMasterMk cId="4269969745" sldId="2147483722"/>
            <ac:spMk id="3" creationId="{169869F2-E028-3345-8990-DF58BF701219}"/>
          </ac:spMkLst>
        </pc:spChg>
        <pc:spChg chg="mod">
          <ac:chgData name="Kathryn Keane (MHHSProgramme)" userId="4a02fd86-f61d-4498-a089-5dd72a2f1d7f" providerId="ADAL" clId="{D9B217D0-4EB2-4860-B89A-CB3B4AA4FC7E}" dt="2026-05-01T09:22:09.501" v="84"/>
          <ac:spMkLst>
            <pc:docMk/>
            <pc:sldMasterMk cId="4269969745" sldId="2147483722"/>
            <ac:spMk id="4" creationId="{700F16AD-C6DE-BA44-9299-0ED9DAE3F52D}"/>
          </ac:spMkLst>
        </pc:spChg>
        <pc:spChg chg="mod">
          <ac:chgData name="Kathryn Keane (MHHSProgramme)" userId="4a02fd86-f61d-4498-a089-5dd72a2f1d7f" providerId="ADAL" clId="{D9B217D0-4EB2-4860-B89A-CB3B4AA4FC7E}" dt="2026-05-01T09:22:09.501" v="84"/>
          <ac:spMkLst>
            <pc:docMk/>
            <pc:sldMasterMk cId="4269969745" sldId="2147483722"/>
            <ac:spMk id="5" creationId="{187A0821-B10C-6146-9AD5-0F4155C57236}"/>
          </ac:spMkLst>
        </pc:spChg>
        <pc:spChg chg="mod">
          <ac:chgData name="Kathryn Keane (MHHSProgramme)" userId="4a02fd86-f61d-4498-a089-5dd72a2f1d7f" providerId="ADAL" clId="{D9B217D0-4EB2-4860-B89A-CB3B4AA4FC7E}" dt="2026-05-01T09:22:09.501" v="84"/>
          <ac:spMkLst>
            <pc:docMk/>
            <pc:sldMasterMk cId="4269969745" sldId="2147483722"/>
            <ac:spMk id="6" creationId="{2FEB6AF0-D802-5344-9D9B-24F0BF4F0FA7}"/>
          </ac:spMkLst>
        </pc:spChg>
        <pc:grpChg chg="mod">
          <ac:chgData name="Kathryn Keane (MHHSProgramme)" userId="4a02fd86-f61d-4498-a089-5dd72a2f1d7f" providerId="ADAL" clId="{D9B217D0-4EB2-4860-B89A-CB3B4AA4FC7E}" dt="2026-05-01T09:22:09.501" v="84"/>
          <ac:grpSpMkLst>
            <pc:docMk/>
            <pc:sldMasterMk cId="4269969745" sldId="2147483722"/>
            <ac:grpSpMk id="18" creationId="{F1B400DB-B5C0-A043-BB71-790D59106CA7}"/>
          </ac:grpSpMkLst>
        </pc:grpChg>
        <pc:picChg chg="mod">
          <ac:chgData name="Kathryn Keane (MHHSProgramme)" userId="4a02fd86-f61d-4498-a089-5dd72a2f1d7f" providerId="ADAL" clId="{D9B217D0-4EB2-4860-B89A-CB3B4AA4FC7E}" dt="2026-05-01T09:22:09.501" v="84"/>
          <ac:picMkLst>
            <pc:docMk/>
            <pc:sldMasterMk cId="4269969745" sldId="2147483722"/>
            <ac:picMk id="11" creationId="{D6B8404D-39F8-084D-824E-5630702531B2}"/>
          </ac:picMkLst>
        </pc:picChg>
        <pc:cxnChg chg="mod">
          <ac:chgData name="Kathryn Keane (MHHSProgramme)" userId="4a02fd86-f61d-4498-a089-5dd72a2f1d7f" providerId="ADAL" clId="{D9B217D0-4EB2-4860-B89A-CB3B4AA4FC7E}" dt="2026-05-01T09:22:09.501" v="84"/>
          <ac:cxnSpMkLst>
            <pc:docMk/>
            <pc:sldMasterMk cId="4269969745" sldId="2147483722"/>
            <ac:cxnSpMk id="19" creationId="{42C6D31E-9EF5-DE4A-B7ED-93A282EFC0CC}"/>
          </ac:cxnSpMkLst>
        </pc:cxnChg>
        <pc:cxnChg chg="mod">
          <ac:chgData name="Kathryn Keane (MHHSProgramme)" userId="4a02fd86-f61d-4498-a089-5dd72a2f1d7f" providerId="ADAL" clId="{D9B217D0-4EB2-4860-B89A-CB3B4AA4FC7E}" dt="2026-05-01T09:22:09.501" v="84"/>
          <ac:cxnSpMkLst>
            <pc:docMk/>
            <pc:sldMasterMk cId="4269969745" sldId="2147483722"/>
            <ac:cxnSpMk id="20" creationId="{D876258C-AB7A-5648-A79F-BEE0EDBEA7C4}"/>
          </ac:cxnSpMkLst>
        </pc:cxnChg>
        <pc:sldLayoutChg chg="modSp">
          <pc:chgData name="Kathryn Keane (MHHSProgramme)" userId="4a02fd86-f61d-4498-a089-5dd72a2f1d7f" providerId="ADAL" clId="{D9B217D0-4EB2-4860-B89A-CB3B4AA4FC7E}" dt="2026-05-01T09:22:09.501" v="84"/>
          <pc:sldLayoutMkLst>
            <pc:docMk/>
            <pc:sldMasterMk cId="4269969745" sldId="2147483722"/>
            <pc:sldLayoutMk cId="3333191809" sldId="2147483723"/>
          </pc:sldLayoutMkLst>
          <pc:spChg chg="mod">
            <ac:chgData name="Kathryn Keane (MHHSProgramme)" userId="4a02fd86-f61d-4498-a089-5dd72a2f1d7f" providerId="ADAL" clId="{D9B217D0-4EB2-4860-B89A-CB3B4AA4FC7E}" dt="2026-05-01T09:22:09.501" v="84"/>
            <ac:spMkLst>
              <pc:docMk/>
              <pc:sldMasterMk cId="4269969745" sldId="2147483722"/>
              <pc:sldLayoutMk cId="3333191809" sldId="2147483723"/>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4269969745" sldId="2147483722"/>
              <pc:sldLayoutMk cId="3333191809" sldId="2147483723"/>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4269969745" sldId="2147483722"/>
              <pc:sldLayoutMk cId="3333191809" sldId="2147483723"/>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4269969745" sldId="2147483722"/>
              <pc:sldLayoutMk cId="3333191809" sldId="2147483723"/>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4269969745" sldId="2147483722"/>
              <pc:sldLayoutMk cId="3333191809" sldId="2147483723"/>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4269969745" sldId="2147483722"/>
              <pc:sldLayoutMk cId="3333191809" sldId="2147483723"/>
              <ac:picMk id="8" creationId="{24D4666D-794D-704D-A6E2-538ECC652D92}"/>
            </ac:picMkLst>
          </pc:pic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375394696" sldId="2147483724"/>
          </pc:sldLayoutMkLst>
          <pc:spChg chg="mod">
            <ac:chgData name="Kathryn Keane (MHHSProgramme)" userId="4a02fd86-f61d-4498-a089-5dd72a2f1d7f" providerId="ADAL" clId="{D9B217D0-4EB2-4860-B89A-CB3B4AA4FC7E}" dt="2026-05-01T09:22:09.501" v="84"/>
            <ac:spMkLst>
              <pc:docMk/>
              <pc:sldMasterMk cId="4269969745" sldId="2147483722"/>
              <pc:sldLayoutMk cId="2375394696" sldId="2147483724"/>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4269969745" sldId="2147483722"/>
              <pc:sldLayoutMk cId="2375394696" sldId="2147483724"/>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4269969745" sldId="2147483722"/>
              <pc:sldLayoutMk cId="2375394696" sldId="2147483724"/>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4269969745" sldId="2147483722"/>
              <pc:sldLayoutMk cId="2375394696" sldId="2147483724"/>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4269969745" sldId="2147483722"/>
              <pc:sldLayoutMk cId="2375394696" sldId="2147483724"/>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4269969745" sldId="2147483722"/>
              <pc:sldLayoutMk cId="2375394696" sldId="2147483724"/>
              <ac:picMk id="8" creationId="{219BAF97-0239-CC41-8B63-81F46559212A}"/>
            </ac:picMkLst>
          </pc:pic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887855040" sldId="2147483725"/>
          </pc:sldLayoutMkLst>
          <pc:spChg chg="mod">
            <ac:chgData name="Kathryn Keane (MHHSProgramme)" userId="4a02fd86-f61d-4498-a089-5dd72a2f1d7f" providerId="ADAL" clId="{D9B217D0-4EB2-4860-B89A-CB3B4AA4FC7E}" dt="2026-05-01T09:22:09.501" v="84"/>
            <ac:spMkLst>
              <pc:docMk/>
              <pc:sldMasterMk cId="4269969745" sldId="2147483722"/>
              <pc:sldLayoutMk cId="3887855040" sldId="2147483725"/>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4269969745" sldId="2147483722"/>
              <pc:sldLayoutMk cId="3887855040" sldId="2147483725"/>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4269969745" sldId="2147483722"/>
              <pc:sldLayoutMk cId="3887855040" sldId="2147483725"/>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4269969745" sldId="2147483722"/>
              <pc:sldLayoutMk cId="3887855040" sldId="2147483725"/>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4269969745" sldId="2147483722"/>
              <pc:sldLayoutMk cId="3887855040" sldId="2147483725"/>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4269969745" sldId="2147483722"/>
              <pc:sldLayoutMk cId="3887855040" sldId="2147483725"/>
              <ac:picMk id="8" creationId="{9364072F-8820-F74E-AC4E-E4BB05F1BDEE}"/>
            </ac:picMkLst>
          </pc:pic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1432392967" sldId="2147483726"/>
          </pc:sldLayoutMkLst>
          <pc:spChg chg="mod">
            <ac:chgData name="Kathryn Keane (MHHSProgramme)" userId="4a02fd86-f61d-4498-a089-5dd72a2f1d7f" providerId="ADAL" clId="{D9B217D0-4EB2-4860-B89A-CB3B4AA4FC7E}" dt="2026-05-01T09:22:09.501" v="84"/>
            <ac:spMkLst>
              <pc:docMk/>
              <pc:sldMasterMk cId="4269969745" sldId="2147483722"/>
              <pc:sldLayoutMk cId="1432392967" sldId="2147483726"/>
              <ac:spMk id="6" creationId="{D194FBB1-9994-594D-B4FE-5C838120BBDC}"/>
            </ac:spMkLst>
          </pc:spChg>
          <pc:spChg chg="mod">
            <ac:chgData name="Kathryn Keane (MHHSProgramme)" userId="4a02fd86-f61d-4498-a089-5dd72a2f1d7f" providerId="ADAL" clId="{D9B217D0-4EB2-4860-B89A-CB3B4AA4FC7E}" dt="2026-05-01T09:22:09.501" v="84"/>
            <ac:spMkLst>
              <pc:docMk/>
              <pc:sldMasterMk cId="4269969745" sldId="2147483722"/>
              <pc:sldLayoutMk cId="1432392967" sldId="2147483726"/>
              <ac:spMk id="77" creationId="{3A812725-A765-7446-935C-AF297F7BBBE0}"/>
            </ac:spMkLst>
          </pc:spChg>
          <pc:spChg chg="mod">
            <ac:chgData name="Kathryn Keane (MHHSProgramme)" userId="4a02fd86-f61d-4498-a089-5dd72a2f1d7f" providerId="ADAL" clId="{D9B217D0-4EB2-4860-B89A-CB3B4AA4FC7E}" dt="2026-05-01T09:22:09.501" v="84"/>
            <ac:spMkLst>
              <pc:docMk/>
              <pc:sldMasterMk cId="4269969745" sldId="2147483722"/>
              <pc:sldLayoutMk cId="1432392967" sldId="2147483726"/>
              <ac:spMk id="78" creationId="{9627D275-D64E-B04D-A318-D4A3D7DD6792}"/>
            </ac:spMkLst>
          </pc:spChg>
          <pc:spChg chg="mod">
            <ac:chgData name="Kathryn Keane (MHHSProgramme)" userId="4a02fd86-f61d-4498-a089-5dd72a2f1d7f" providerId="ADAL" clId="{D9B217D0-4EB2-4860-B89A-CB3B4AA4FC7E}" dt="2026-05-01T09:22:09.501" v="84"/>
            <ac:spMkLst>
              <pc:docMk/>
              <pc:sldMasterMk cId="4269969745" sldId="2147483722"/>
              <pc:sldLayoutMk cId="1432392967" sldId="2147483726"/>
              <ac:spMk id="79" creationId="{E7AFC72E-D21F-BB49-901B-34CE37001F0B}"/>
            </ac:spMkLst>
          </pc:spChg>
          <pc:spChg chg="mod">
            <ac:chgData name="Kathryn Keane (MHHSProgramme)" userId="4a02fd86-f61d-4498-a089-5dd72a2f1d7f" providerId="ADAL" clId="{D9B217D0-4EB2-4860-B89A-CB3B4AA4FC7E}" dt="2026-05-01T09:22:09.501" v="84"/>
            <ac:spMkLst>
              <pc:docMk/>
              <pc:sldMasterMk cId="4269969745" sldId="2147483722"/>
              <pc:sldLayoutMk cId="1432392967" sldId="2147483726"/>
              <ac:spMk id="84" creationId="{E525535E-EFCC-0B41-851E-9EBA858A3EF1}"/>
            </ac:spMkLst>
          </pc:spChg>
          <pc:picChg chg="mod">
            <ac:chgData name="Kathryn Keane (MHHSProgramme)" userId="4a02fd86-f61d-4498-a089-5dd72a2f1d7f" providerId="ADAL" clId="{D9B217D0-4EB2-4860-B89A-CB3B4AA4FC7E}" dt="2026-05-01T09:22:09.501" v="84"/>
            <ac:picMkLst>
              <pc:docMk/>
              <pc:sldMasterMk cId="4269969745" sldId="2147483722"/>
              <pc:sldLayoutMk cId="1432392967" sldId="2147483726"/>
              <ac:picMk id="8" creationId="{6D205522-6F34-EF4A-91EF-999D1914842D}"/>
            </ac:picMkLst>
          </pc:pic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49367429" sldId="2147483727"/>
          </pc:sldLayoutMkLst>
          <pc:spChg chg="mod">
            <ac:chgData name="Kathryn Keane (MHHSProgramme)" userId="4a02fd86-f61d-4498-a089-5dd72a2f1d7f" providerId="ADAL" clId="{D9B217D0-4EB2-4860-B89A-CB3B4AA4FC7E}" dt="2026-05-01T09:22:09.501" v="84"/>
            <ac:spMkLst>
              <pc:docMk/>
              <pc:sldMasterMk cId="4269969745" sldId="2147483722"/>
              <pc:sldLayoutMk cId="49367429" sldId="2147483727"/>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49367429" sldId="2147483727"/>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49367429" sldId="2147483727"/>
              <ac:spMk id="4" creationId="{A220CDAC-79F9-4E49-8C07-03D6812EE1F5}"/>
            </ac:spMkLst>
          </pc:spChg>
          <pc:spChg chg="mod">
            <ac:chgData name="Kathryn Keane (MHHSProgramme)" userId="4a02fd86-f61d-4498-a089-5dd72a2f1d7f" providerId="ADAL" clId="{D9B217D0-4EB2-4860-B89A-CB3B4AA4FC7E}" dt="2026-05-01T09:22:09.501" v="84"/>
            <ac:spMkLst>
              <pc:docMk/>
              <pc:sldMasterMk cId="4269969745" sldId="2147483722"/>
              <pc:sldLayoutMk cId="49367429" sldId="2147483727"/>
              <ac:spMk id="5" creationId="{895CAC75-984F-1E44-9B93-A04F26E9041A}"/>
            </ac:spMkLst>
          </pc:spChg>
          <pc:spChg chg="mod">
            <ac:chgData name="Kathryn Keane (MHHSProgramme)" userId="4a02fd86-f61d-4498-a089-5dd72a2f1d7f" providerId="ADAL" clId="{D9B217D0-4EB2-4860-B89A-CB3B4AA4FC7E}" dt="2026-05-01T09:22:09.501" v="84"/>
            <ac:spMkLst>
              <pc:docMk/>
              <pc:sldMasterMk cId="4269969745" sldId="2147483722"/>
              <pc:sldLayoutMk cId="49367429" sldId="2147483727"/>
              <ac:spMk id="36" creationId="{8BC991BD-74D8-7F44-B301-1AA020A957E2}"/>
            </ac:spMkLst>
          </pc:spChg>
          <pc:grpChg chg="mod">
            <ac:chgData name="Kathryn Keane (MHHSProgramme)" userId="4a02fd86-f61d-4498-a089-5dd72a2f1d7f" providerId="ADAL" clId="{D9B217D0-4EB2-4860-B89A-CB3B4AA4FC7E}" dt="2026-05-01T09:22:09.501" v="84"/>
            <ac:grpSpMkLst>
              <pc:docMk/>
              <pc:sldMasterMk cId="4269969745" sldId="2147483722"/>
              <pc:sldLayoutMk cId="49367429" sldId="2147483727"/>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49367429" sldId="2147483727"/>
              <ac:picMk id="10" creationId="{00000000-0000-0000-0000-000000000000}"/>
            </ac:picMkLst>
          </pc:picChg>
          <pc:picChg chg="mod">
            <ac:chgData name="Kathryn Keane (MHHSProgramme)" userId="4a02fd86-f61d-4498-a089-5dd72a2f1d7f" providerId="ADAL" clId="{D9B217D0-4EB2-4860-B89A-CB3B4AA4FC7E}" dt="2026-05-01T09:22:09.501" v="84"/>
            <ac:picMkLst>
              <pc:docMk/>
              <pc:sldMasterMk cId="4269969745" sldId="2147483722"/>
              <pc:sldLayoutMk cId="49367429" sldId="2147483727"/>
              <ac:picMk id="13" creationId="{C303A5B5-3360-0C4A-A5F5-266CDCCD41D3}"/>
            </ac:picMkLst>
          </pc:picChg>
          <pc:cxnChg chg="mod">
            <ac:chgData name="Kathryn Keane (MHHSProgramme)" userId="4a02fd86-f61d-4498-a089-5dd72a2f1d7f" providerId="ADAL" clId="{D9B217D0-4EB2-4860-B89A-CB3B4AA4FC7E}" dt="2026-05-01T09:22:09.501" v="84"/>
            <ac:cxnSpMkLst>
              <pc:docMk/>
              <pc:sldMasterMk cId="4269969745" sldId="2147483722"/>
              <pc:sldLayoutMk cId="49367429" sldId="2147483727"/>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4269969745" sldId="2147483722"/>
              <pc:sldLayoutMk cId="49367429" sldId="2147483727"/>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654324996" sldId="2147483728"/>
          </pc:sldLayoutMkLst>
          <pc:spChg chg="mod">
            <ac:chgData name="Kathryn Keane (MHHSProgramme)" userId="4a02fd86-f61d-4498-a089-5dd72a2f1d7f" providerId="ADAL" clId="{D9B217D0-4EB2-4860-B89A-CB3B4AA4FC7E}" dt="2026-05-01T09:22:09.501" v="84"/>
            <ac:spMkLst>
              <pc:docMk/>
              <pc:sldMasterMk cId="4269969745" sldId="2147483722"/>
              <pc:sldLayoutMk cId="654324996" sldId="2147483728"/>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654324996" sldId="2147483728"/>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654324996" sldId="2147483728"/>
              <ac:spMk id="77" creationId="{2B950231-5F5C-FF4B-814E-D0021BF25388}"/>
            </ac:spMkLst>
          </pc:spChg>
          <pc:spChg chg="mod">
            <ac:chgData name="Kathryn Keane (MHHSProgramme)" userId="4a02fd86-f61d-4498-a089-5dd72a2f1d7f" providerId="ADAL" clId="{D9B217D0-4EB2-4860-B89A-CB3B4AA4FC7E}" dt="2026-05-01T09:22:09.501" v="84"/>
            <ac:spMkLst>
              <pc:docMk/>
              <pc:sldMasterMk cId="4269969745" sldId="2147483722"/>
              <pc:sldLayoutMk cId="654324996" sldId="2147483728"/>
              <ac:spMk id="78" creationId="{6894AD6D-C7D4-BE42-9291-4FFACE142DFB}"/>
            </ac:spMkLst>
          </pc:spChg>
          <pc:spChg chg="mod">
            <ac:chgData name="Kathryn Keane (MHHSProgramme)" userId="4a02fd86-f61d-4498-a089-5dd72a2f1d7f" providerId="ADAL" clId="{D9B217D0-4EB2-4860-B89A-CB3B4AA4FC7E}" dt="2026-05-01T09:22:09.501" v="84"/>
            <ac:spMkLst>
              <pc:docMk/>
              <pc:sldMasterMk cId="4269969745" sldId="2147483722"/>
              <pc:sldLayoutMk cId="654324996" sldId="2147483728"/>
              <ac:spMk id="79" creationId="{87A5C4AB-9B99-5449-AB39-A0CBA439031A}"/>
            </ac:spMkLst>
          </pc:spChg>
          <pc:spChg chg="mod">
            <ac:chgData name="Kathryn Keane (MHHSProgramme)" userId="4a02fd86-f61d-4498-a089-5dd72a2f1d7f" providerId="ADAL" clId="{D9B217D0-4EB2-4860-B89A-CB3B4AA4FC7E}" dt="2026-05-01T09:22:09.501" v="84"/>
            <ac:spMkLst>
              <pc:docMk/>
              <pc:sldMasterMk cId="4269969745" sldId="2147483722"/>
              <pc:sldLayoutMk cId="654324996" sldId="2147483728"/>
              <ac:spMk id="81" creationId="{26A11E91-7A1D-BE49-9E30-ACFD5B1B3DB9}"/>
            </ac:spMkLst>
          </pc:spChg>
          <pc:grpChg chg="mod">
            <ac:chgData name="Kathryn Keane (MHHSProgramme)" userId="4a02fd86-f61d-4498-a089-5dd72a2f1d7f" providerId="ADAL" clId="{D9B217D0-4EB2-4860-B89A-CB3B4AA4FC7E}" dt="2026-05-01T09:22:09.501" v="84"/>
            <ac:grpSpMkLst>
              <pc:docMk/>
              <pc:sldMasterMk cId="4269969745" sldId="2147483722"/>
              <pc:sldLayoutMk cId="654324996" sldId="2147483728"/>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654324996" sldId="2147483728"/>
              <ac:picMk id="5" creationId="{00000000-0000-0000-0000-000000000000}"/>
            </ac:picMkLst>
          </pc:picChg>
          <pc:picChg chg="mod">
            <ac:chgData name="Kathryn Keane (MHHSProgramme)" userId="4a02fd86-f61d-4498-a089-5dd72a2f1d7f" providerId="ADAL" clId="{D9B217D0-4EB2-4860-B89A-CB3B4AA4FC7E}" dt="2026-05-01T09:22:09.501" v="84"/>
            <ac:picMkLst>
              <pc:docMk/>
              <pc:sldMasterMk cId="4269969745" sldId="2147483722"/>
              <pc:sldLayoutMk cId="654324996" sldId="2147483728"/>
              <ac:picMk id="13" creationId="{8212CBC1-9283-1C46-A636-76A36B200576}"/>
            </ac:picMkLst>
          </pc:picChg>
          <pc:cxnChg chg="mod">
            <ac:chgData name="Kathryn Keane (MHHSProgramme)" userId="4a02fd86-f61d-4498-a089-5dd72a2f1d7f" providerId="ADAL" clId="{D9B217D0-4EB2-4860-B89A-CB3B4AA4FC7E}" dt="2026-05-01T09:22:09.501" v="84"/>
            <ac:cxnSpMkLst>
              <pc:docMk/>
              <pc:sldMasterMk cId="4269969745" sldId="2147483722"/>
              <pc:sldLayoutMk cId="654324996" sldId="2147483728"/>
              <ac:cxnSpMk id="8" creationId="{24971544-0511-5C4B-B36B-98710369EDD4}"/>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928391317" sldId="2147483729"/>
          </pc:sldLayoutMkLst>
          <pc:spChg chg="mod">
            <ac:chgData name="Kathryn Keane (MHHSProgramme)" userId="4a02fd86-f61d-4498-a089-5dd72a2f1d7f" providerId="ADAL" clId="{D9B217D0-4EB2-4860-B89A-CB3B4AA4FC7E}" dt="2026-05-01T09:22:09.501" v="84"/>
            <ac:spMkLst>
              <pc:docMk/>
              <pc:sldMasterMk cId="4269969745" sldId="2147483722"/>
              <pc:sldLayoutMk cId="2928391317" sldId="2147483729"/>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2928391317" sldId="2147483729"/>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2928391317" sldId="2147483729"/>
              <ac:spMk id="76" creationId="{1655B42D-6291-5D4E-B9CC-8B8FF50C6EB1}"/>
            </ac:spMkLst>
          </pc:spChg>
          <pc:spChg chg="mod">
            <ac:chgData name="Kathryn Keane (MHHSProgramme)" userId="4a02fd86-f61d-4498-a089-5dd72a2f1d7f" providerId="ADAL" clId="{D9B217D0-4EB2-4860-B89A-CB3B4AA4FC7E}" dt="2026-05-01T09:22:09.501" v="84"/>
            <ac:spMkLst>
              <pc:docMk/>
              <pc:sldMasterMk cId="4269969745" sldId="2147483722"/>
              <pc:sldLayoutMk cId="2928391317" sldId="2147483729"/>
              <ac:spMk id="77" creationId="{3A696D3B-5C80-1547-8954-C7BDB754A58B}"/>
            </ac:spMkLst>
          </pc:spChg>
          <pc:spChg chg="mod">
            <ac:chgData name="Kathryn Keane (MHHSProgramme)" userId="4a02fd86-f61d-4498-a089-5dd72a2f1d7f" providerId="ADAL" clId="{D9B217D0-4EB2-4860-B89A-CB3B4AA4FC7E}" dt="2026-05-01T09:22:09.501" v="84"/>
            <ac:spMkLst>
              <pc:docMk/>
              <pc:sldMasterMk cId="4269969745" sldId="2147483722"/>
              <pc:sldLayoutMk cId="2928391317" sldId="2147483729"/>
              <ac:spMk id="78" creationId="{45EE5062-5412-9A42-8E66-218332A1B07B}"/>
            </ac:spMkLst>
          </pc:spChg>
          <pc:spChg chg="mod">
            <ac:chgData name="Kathryn Keane (MHHSProgramme)" userId="4a02fd86-f61d-4498-a089-5dd72a2f1d7f" providerId="ADAL" clId="{D9B217D0-4EB2-4860-B89A-CB3B4AA4FC7E}" dt="2026-05-01T09:22:09.501" v="84"/>
            <ac:spMkLst>
              <pc:docMk/>
              <pc:sldMasterMk cId="4269969745" sldId="2147483722"/>
              <pc:sldLayoutMk cId="2928391317" sldId="2147483729"/>
              <ac:spMk id="80" creationId="{53BBB0DA-1CF9-AB41-BFEE-62F51805E222}"/>
            </ac:spMkLst>
          </pc:spChg>
          <pc:grpChg chg="mod">
            <ac:chgData name="Kathryn Keane (MHHSProgramme)" userId="4a02fd86-f61d-4498-a089-5dd72a2f1d7f" providerId="ADAL" clId="{D9B217D0-4EB2-4860-B89A-CB3B4AA4FC7E}" dt="2026-05-01T09:22:09.501" v="84"/>
            <ac:grpSpMkLst>
              <pc:docMk/>
              <pc:sldMasterMk cId="4269969745" sldId="2147483722"/>
              <pc:sldLayoutMk cId="2928391317" sldId="2147483729"/>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2928391317" sldId="2147483729"/>
              <ac:picMk id="4" creationId="{00000000-0000-0000-0000-000000000000}"/>
            </ac:picMkLst>
          </pc:picChg>
          <pc:picChg chg="mod">
            <ac:chgData name="Kathryn Keane (MHHSProgramme)" userId="4a02fd86-f61d-4498-a089-5dd72a2f1d7f" providerId="ADAL" clId="{D9B217D0-4EB2-4860-B89A-CB3B4AA4FC7E}" dt="2026-05-01T09:22:09.501" v="84"/>
            <ac:picMkLst>
              <pc:docMk/>
              <pc:sldMasterMk cId="4269969745" sldId="2147483722"/>
              <pc:sldLayoutMk cId="2928391317" sldId="2147483729"/>
              <ac:picMk id="13" creationId="{5D9CCE70-A690-0743-B9C2-9648DEA264EF}"/>
            </ac:picMkLst>
          </pc:picChg>
          <pc:cxnChg chg="mod">
            <ac:chgData name="Kathryn Keane (MHHSProgramme)" userId="4a02fd86-f61d-4498-a089-5dd72a2f1d7f" providerId="ADAL" clId="{D9B217D0-4EB2-4860-B89A-CB3B4AA4FC7E}" dt="2026-05-01T09:22:09.501" v="84"/>
            <ac:cxnSpMkLst>
              <pc:docMk/>
              <pc:sldMasterMk cId="4269969745" sldId="2147483722"/>
              <pc:sldLayoutMk cId="2928391317" sldId="2147483729"/>
              <ac:cxnSpMk id="8" creationId="{24971544-0511-5C4B-B36B-98710369EDD4}"/>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509091086" sldId="2147483730"/>
          </pc:sldLayoutMkLst>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12" creationId="{5D75D81D-9C6D-8141-843D-120FB3E55A41}"/>
            </ac:spMkLst>
          </pc:spChg>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13" creationId="{D2EBBB99-4D25-B146-A988-FAD44B184B20}"/>
            </ac:spMkLst>
          </pc:spChg>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15" creationId="{80D32C0E-EFEF-3C4A-8036-5592C7869C52}"/>
            </ac:spMkLst>
          </pc:spChg>
          <pc:spChg chg="mod">
            <ac:chgData name="Kathryn Keane (MHHSProgramme)" userId="4a02fd86-f61d-4498-a089-5dd72a2f1d7f" providerId="ADAL" clId="{D9B217D0-4EB2-4860-B89A-CB3B4AA4FC7E}" dt="2026-05-01T09:22:09.501" v="84"/>
            <ac:spMkLst>
              <pc:docMk/>
              <pc:sldMasterMk cId="4269969745" sldId="2147483722"/>
              <pc:sldLayoutMk cId="509091086" sldId="2147483730"/>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4269969745" sldId="2147483722"/>
              <pc:sldLayoutMk cId="509091086" sldId="2147483730"/>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509091086" sldId="2147483730"/>
              <ac:picMk id="14" creationId="{F45A6211-4265-D046-832C-07CC52C997A1}"/>
            </ac:picMkLst>
          </pc:picChg>
          <pc:cxnChg chg="mod">
            <ac:chgData name="Kathryn Keane (MHHSProgramme)" userId="4a02fd86-f61d-4498-a089-5dd72a2f1d7f" providerId="ADAL" clId="{D9B217D0-4EB2-4860-B89A-CB3B4AA4FC7E}" dt="2026-05-01T09:22:09.501" v="84"/>
            <ac:cxnSpMkLst>
              <pc:docMk/>
              <pc:sldMasterMk cId="4269969745" sldId="2147483722"/>
              <pc:sldLayoutMk cId="509091086" sldId="2147483730"/>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1091275647" sldId="2147483731"/>
          </pc:sldLayoutMkLst>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12" creationId="{5D75D81D-9C6D-8141-843D-120FB3E55A41}"/>
            </ac:spMkLst>
          </pc:spChg>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13" creationId="{D2EBBB99-4D25-B146-A988-FAD44B184B20}"/>
            </ac:spMkLst>
          </pc:spChg>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15" creationId="{80D32C0E-EFEF-3C4A-8036-5592C7869C52}"/>
            </ac:spMkLst>
          </pc:spChg>
          <pc:spChg chg="mod">
            <ac:chgData name="Kathryn Keane (MHHSProgramme)" userId="4a02fd86-f61d-4498-a089-5dd72a2f1d7f" providerId="ADAL" clId="{D9B217D0-4EB2-4860-B89A-CB3B4AA4FC7E}" dt="2026-05-01T09:22:09.501" v="84"/>
            <ac:spMkLst>
              <pc:docMk/>
              <pc:sldMasterMk cId="4269969745" sldId="2147483722"/>
              <pc:sldLayoutMk cId="1091275647" sldId="2147483731"/>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4269969745" sldId="2147483722"/>
              <pc:sldLayoutMk cId="1091275647" sldId="2147483731"/>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1091275647" sldId="2147483731"/>
              <ac:picMk id="14" creationId="{98A69987-F7CA-B44F-ABAE-2E069FDE4FF3}"/>
            </ac:picMkLst>
          </pc:picChg>
          <pc:cxnChg chg="mod">
            <ac:chgData name="Kathryn Keane (MHHSProgramme)" userId="4a02fd86-f61d-4498-a089-5dd72a2f1d7f" providerId="ADAL" clId="{D9B217D0-4EB2-4860-B89A-CB3B4AA4FC7E}" dt="2026-05-01T09:22:09.501" v="84"/>
            <ac:cxnSpMkLst>
              <pc:docMk/>
              <pc:sldMasterMk cId="4269969745" sldId="2147483722"/>
              <pc:sldLayoutMk cId="1091275647" sldId="2147483731"/>
              <ac:cxnSpMk id="8" creationId="{24971544-0511-5C4B-B36B-98710369EDD4}"/>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467174981" sldId="2147483732"/>
          </pc:sldLayoutMkLst>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43" creationId="{89FF5593-6CC8-054D-88F6-35E45966D4BF}"/>
            </ac:spMkLst>
          </pc:spChg>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49" creationId="{899793CC-9355-3240-A589-4E2569CB909D}"/>
            </ac:spMkLst>
          </pc:spChg>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50" creationId="{6C8EC80A-C520-A241-A11B-7DAE82036893}"/>
            </ac:spMkLst>
          </pc:spChg>
          <pc:spChg chg="mod">
            <ac:chgData name="Kathryn Keane (MHHSProgramme)" userId="4a02fd86-f61d-4498-a089-5dd72a2f1d7f" providerId="ADAL" clId="{D9B217D0-4EB2-4860-B89A-CB3B4AA4FC7E}" dt="2026-05-01T09:22:09.501" v="84"/>
            <ac:spMkLst>
              <pc:docMk/>
              <pc:sldMasterMk cId="4269969745" sldId="2147483722"/>
              <pc:sldLayoutMk cId="467174981" sldId="2147483732"/>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4269969745" sldId="2147483722"/>
              <pc:sldLayoutMk cId="467174981" sldId="2147483732"/>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467174981" sldId="2147483732"/>
              <ac:picMk id="14" creationId="{E946CC07-7050-B749-B323-CA504ABAA71C}"/>
            </ac:picMkLst>
          </pc:picChg>
          <pc:cxnChg chg="mod">
            <ac:chgData name="Kathryn Keane (MHHSProgramme)" userId="4a02fd86-f61d-4498-a089-5dd72a2f1d7f" providerId="ADAL" clId="{D9B217D0-4EB2-4860-B89A-CB3B4AA4FC7E}" dt="2026-05-01T09:22:09.501" v="84"/>
            <ac:cxnSpMkLst>
              <pc:docMk/>
              <pc:sldMasterMk cId="4269969745" sldId="2147483722"/>
              <pc:sldLayoutMk cId="467174981" sldId="2147483732"/>
              <ac:cxnSpMk id="8" creationId="{24971544-0511-5C4B-B36B-98710369EDD4}"/>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1625446263" sldId="2147483733"/>
          </pc:sldLayoutMkLst>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2" creationId="{F0181E6C-30A4-D54D-BCE3-AE896055AC0D}"/>
            </ac:spMkLst>
          </pc:spChg>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3" creationId="{E98A8F1B-3BE7-FF40-AC30-485E3382F62D}"/>
            </ac:spMkLst>
          </pc:spChg>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12" creationId="{236708FA-69DA-BD4B-8D48-0C589473AD6A}"/>
            </ac:spMkLst>
          </pc:spChg>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13" creationId="{46A8014C-43F0-3143-9032-950C5CECC5BC}"/>
            </ac:spMkLst>
          </pc:spChg>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15" creationId="{80A75A5C-EFCF-AA41-831C-BE9B1E54DCAE}"/>
            </ac:spMkLst>
          </pc:spChg>
          <pc:spChg chg="mod">
            <ac:chgData name="Kathryn Keane (MHHSProgramme)" userId="4a02fd86-f61d-4498-a089-5dd72a2f1d7f" providerId="ADAL" clId="{D9B217D0-4EB2-4860-B89A-CB3B4AA4FC7E}" dt="2026-05-01T09:22:09.501" v="84"/>
            <ac:spMkLst>
              <pc:docMk/>
              <pc:sldMasterMk cId="4269969745" sldId="2147483722"/>
              <pc:sldLayoutMk cId="1625446263" sldId="2147483733"/>
              <ac:spMk id="76" creationId="{1655B42D-6291-5D4E-B9CC-8B8FF50C6EB1}"/>
            </ac:spMkLst>
          </pc:spChg>
          <pc:grpChg chg="mod">
            <ac:chgData name="Kathryn Keane (MHHSProgramme)" userId="4a02fd86-f61d-4498-a089-5dd72a2f1d7f" providerId="ADAL" clId="{D9B217D0-4EB2-4860-B89A-CB3B4AA4FC7E}" dt="2026-05-01T09:22:09.501" v="84"/>
            <ac:grpSpMkLst>
              <pc:docMk/>
              <pc:sldMasterMk cId="4269969745" sldId="2147483722"/>
              <pc:sldLayoutMk cId="1625446263" sldId="2147483733"/>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1625446263" sldId="2147483733"/>
              <ac:picMk id="14" creationId="{F2A8DB7B-B93E-CA49-94CB-E7076C0D9167}"/>
            </ac:picMkLst>
          </pc:picChg>
          <pc:cxnChg chg="mod">
            <ac:chgData name="Kathryn Keane (MHHSProgramme)" userId="4a02fd86-f61d-4498-a089-5dd72a2f1d7f" providerId="ADAL" clId="{D9B217D0-4EB2-4860-B89A-CB3B4AA4FC7E}" dt="2026-05-01T09:22:09.501" v="84"/>
            <ac:cxnSpMkLst>
              <pc:docMk/>
              <pc:sldMasterMk cId="4269969745" sldId="2147483722"/>
              <pc:sldLayoutMk cId="1625446263" sldId="2147483733"/>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993959216" sldId="2147483734"/>
          </pc:sldLayoutMkLst>
          <pc:spChg chg="mod">
            <ac:chgData name="Kathryn Keane (MHHSProgramme)" userId="4a02fd86-f61d-4498-a089-5dd72a2f1d7f" providerId="ADAL" clId="{D9B217D0-4EB2-4860-B89A-CB3B4AA4FC7E}" dt="2026-05-01T09:22:09.501" v="84"/>
            <ac:spMkLst>
              <pc:docMk/>
              <pc:sldMasterMk cId="4269969745" sldId="2147483722"/>
              <pc:sldLayoutMk cId="3993959216" sldId="2147483734"/>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3993959216" sldId="2147483734"/>
              <ac:spMk id="17" creationId="{9355C4ED-F29C-D048-9612-125CC0A8C72C}"/>
            </ac:spMkLst>
          </pc:spChg>
          <pc:grpChg chg="mod">
            <ac:chgData name="Kathryn Keane (MHHSProgramme)" userId="4a02fd86-f61d-4498-a089-5dd72a2f1d7f" providerId="ADAL" clId="{D9B217D0-4EB2-4860-B89A-CB3B4AA4FC7E}" dt="2026-05-01T09:22:09.501" v="84"/>
            <ac:grpSpMkLst>
              <pc:docMk/>
              <pc:sldMasterMk cId="4269969745" sldId="2147483722"/>
              <pc:sldLayoutMk cId="3993959216" sldId="2147483734"/>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3993959216" sldId="2147483734"/>
              <ac:picMk id="10" creationId="{1BF46656-EDC9-A446-B733-34D2530A422D}"/>
            </ac:picMkLst>
          </pc:picChg>
          <pc:cxnChg chg="mod">
            <ac:chgData name="Kathryn Keane (MHHSProgramme)" userId="4a02fd86-f61d-4498-a089-5dd72a2f1d7f" providerId="ADAL" clId="{D9B217D0-4EB2-4860-B89A-CB3B4AA4FC7E}" dt="2026-05-01T09:22:09.501" v="84"/>
            <ac:cxnSpMkLst>
              <pc:docMk/>
              <pc:sldMasterMk cId="4269969745" sldId="2147483722"/>
              <pc:sldLayoutMk cId="3993959216" sldId="2147483734"/>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3993959216" sldId="2147483734"/>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1820237928" sldId="2147483735"/>
          </pc:sldLayoutMkLst>
          <pc:spChg chg="mod">
            <ac:chgData name="Kathryn Keane (MHHSProgramme)" userId="4a02fd86-f61d-4498-a089-5dd72a2f1d7f" providerId="ADAL" clId="{D9B217D0-4EB2-4860-B89A-CB3B4AA4FC7E}" dt="2026-05-01T09:22:09.501" v="84"/>
            <ac:spMkLst>
              <pc:docMk/>
              <pc:sldMasterMk cId="4269969745" sldId="2147483722"/>
              <pc:sldLayoutMk cId="1820237928" sldId="2147483735"/>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1820237928" sldId="2147483735"/>
              <ac:spMk id="17" creationId="{9355C4ED-F29C-D048-9612-125CC0A8C72C}"/>
            </ac:spMkLst>
          </pc:spChg>
          <pc:grpChg chg="mod">
            <ac:chgData name="Kathryn Keane (MHHSProgramme)" userId="4a02fd86-f61d-4498-a089-5dd72a2f1d7f" providerId="ADAL" clId="{D9B217D0-4EB2-4860-B89A-CB3B4AA4FC7E}" dt="2026-05-01T09:22:09.501" v="84"/>
            <ac:grpSpMkLst>
              <pc:docMk/>
              <pc:sldMasterMk cId="4269969745" sldId="2147483722"/>
              <pc:sldLayoutMk cId="1820237928" sldId="2147483735"/>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1820237928" sldId="2147483735"/>
              <ac:picMk id="15" creationId="{5ACAB7D5-60D9-8C40-8A10-A70B72FB317D}"/>
            </ac:picMkLst>
          </pc:picChg>
          <pc:cxnChg chg="mod">
            <ac:chgData name="Kathryn Keane (MHHSProgramme)" userId="4a02fd86-f61d-4498-a089-5dd72a2f1d7f" providerId="ADAL" clId="{D9B217D0-4EB2-4860-B89A-CB3B4AA4FC7E}" dt="2026-05-01T09:22:09.501" v="84"/>
            <ac:cxnSpMkLst>
              <pc:docMk/>
              <pc:sldMasterMk cId="4269969745" sldId="2147483722"/>
              <pc:sldLayoutMk cId="1820237928" sldId="2147483735"/>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1820237928" sldId="2147483735"/>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4033867286" sldId="2147483736"/>
          </pc:sldLayoutMkLst>
          <pc:spChg chg="mod">
            <ac:chgData name="Kathryn Keane (MHHSProgramme)" userId="4a02fd86-f61d-4498-a089-5dd72a2f1d7f" providerId="ADAL" clId="{D9B217D0-4EB2-4860-B89A-CB3B4AA4FC7E}" dt="2026-05-01T09:22:09.501" v="84"/>
            <ac:spMkLst>
              <pc:docMk/>
              <pc:sldMasterMk cId="4269969745" sldId="2147483722"/>
              <pc:sldLayoutMk cId="4033867286" sldId="2147483736"/>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4033867286" sldId="2147483736"/>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4033867286" sldId="2147483736"/>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4033867286" sldId="2147483736"/>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4269969745" sldId="2147483722"/>
              <pc:sldLayoutMk cId="4033867286" sldId="2147483736"/>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4033867286" sldId="2147483736"/>
              <ac:picMk id="17" creationId="{AADB55DD-B6F5-2E46-9052-B9ADDEF5B1BF}"/>
            </ac:picMkLst>
          </pc:picChg>
          <pc:cxnChg chg="mod">
            <ac:chgData name="Kathryn Keane (MHHSProgramme)" userId="4a02fd86-f61d-4498-a089-5dd72a2f1d7f" providerId="ADAL" clId="{D9B217D0-4EB2-4860-B89A-CB3B4AA4FC7E}" dt="2026-05-01T09:22:09.501" v="84"/>
            <ac:cxnSpMkLst>
              <pc:docMk/>
              <pc:sldMasterMk cId="4269969745" sldId="2147483722"/>
              <pc:sldLayoutMk cId="4033867286" sldId="2147483736"/>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4033867286" sldId="2147483736"/>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891179584" sldId="2147483737"/>
          </pc:sldLayoutMkLst>
          <pc:spChg chg="mod">
            <ac:chgData name="Kathryn Keane (MHHSProgramme)" userId="4a02fd86-f61d-4498-a089-5dd72a2f1d7f" providerId="ADAL" clId="{D9B217D0-4EB2-4860-B89A-CB3B4AA4FC7E}" dt="2026-05-01T09:22:09.501" v="84"/>
            <ac:spMkLst>
              <pc:docMk/>
              <pc:sldMasterMk cId="4269969745" sldId="2147483722"/>
              <pc:sldLayoutMk cId="2891179584" sldId="2147483737"/>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2891179584" sldId="2147483737"/>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2891179584" sldId="2147483737"/>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2891179584" sldId="2147483737"/>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4269969745" sldId="2147483722"/>
              <pc:sldLayoutMk cId="2891179584" sldId="2147483737"/>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2891179584" sldId="2147483737"/>
              <ac:picMk id="17" creationId="{C1348C67-86CC-B740-B6C8-079D8C3C3F86}"/>
            </ac:picMkLst>
          </pc:picChg>
          <pc:cxnChg chg="mod">
            <ac:chgData name="Kathryn Keane (MHHSProgramme)" userId="4a02fd86-f61d-4498-a089-5dd72a2f1d7f" providerId="ADAL" clId="{D9B217D0-4EB2-4860-B89A-CB3B4AA4FC7E}" dt="2026-05-01T09:22:09.501" v="84"/>
            <ac:cxnSpMkLst>
              <pc:docMk/>
              <pc:sldMasterMk cId="4269969745" sldId="2147483722"/>
              <pc:sldLayoutMk cId="2891179584" sldId="2147483737"/>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2891179584" sldId="2147483737"/>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973366422" sldId="2147483738"/>
          </pc:sldLayoutMkLst>
          <pc:spChg chg="mod">
            <ac:chgData name="Kathryn Keane (MHHSProgramme)" userId="4a02fd86-f61d-4498-a089-5dd72a2f1d7f" providerId="ADAL" clId="{D9B217D0-4EB2-4860-B89A-CB3B4AA4FC7E}" dt="2026-05-01T09:22:09.501" v="84"/>
            <ac:spMkLst>
              <pc:docMk/>
              <pc:sldMasterMk cId="4269969745" sldId="2147483722"/>
              <pc:sldLayoutMk cId="2973366422" sldId="2147483738"/>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2973366422" sldId="2147483738"/>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2973366422" sldId="2147483738"/>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2973366422" sldId="2147483738"/>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4269969745" sldId="2147483722"/>
              <pc:sldLayoutMk cId="2973366422" sldId="2147483738"/>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2973366422" sldId="2147483738"/>
              <ac:picMk id="17" creationId="{6F4EE6CF-6194-F64A-A78A-1A963DE0F62F}"/>
            </ac:picMkLst>
          </pc:picChg>
          <pc:cxnChg chg="mod">
            <ac:chgData name="Kathryn Keane (MHHSProgramme)" userId="4a02fd86-f61d-4498-a089-5dd72a2f1d7f" providerId="ADAL" clId="{D9B217D0-4EB2-4860-B89A-CB3B4AA4FC7E}" dt="2026-05-01T09:22:09.501" v="84"/>
            <ac:cxnSpMkLst>
              <pc:docMk/>
              <pc:sldMasterMk cId="4269969745" sldId="2147483722"/>
              <pc:sldLayoutMk cId="2973366422" sldId="2147483738"/>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2973366422" sldId="2147483738"/>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724035624" sldId="2147483739"/>
          </pc:sldLayoutMkLst>
          <pc:spChg chg="mod">
            <ac:chgData name="Kathryn Keane (MHHSProgramme)" userId="4a02fd86-f61d-4498-a089-5dd72a2f1d7f" providerId="ADAL" clId="{D9B217D0-4EB2-4860-B89A-CB3B4AA4FC7E}" dt="2026-05-01T09:22:09.501" v="84"/>
            <ac:spMkLst>
              <pc:docMk/>
              <pc:sldMasterMk cId="4269969745" sldId="2147483722"/>
              <pc:sldLayoutMk cId="3724035624" sldId="2147483739"/>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3724035624" sldId="2147483739"/>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3724035624" sldId="2147483739"/>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3724035624" sldId="2147483739"/>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4269969745" sldId="2147483722"/>
              <pc:sldLayoutMk cId="3724035624" sldId="2147483739"/>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3724035624" sldId="2147483739"/>
              <ac:picMk id="17" creationId="{CEAD88DC-91E8-8240-B22F-7F700A78373C}"/>
            </ac:picMkLst>
          </pc:picChg>
          <pc:cxnChg chg="mod">
            <ac:chgData name="Kathryn Keane (MHHSProgramme)" userId="4a02fd86-f61d-4498-a089-5dd72a2f1d7f" providerId="ADAL" clId="{D9B217D0-4EB2-4860-B89A-CB3B4AA4FC7E}" dt="2026-05-01T09:22:09.501" v="84"/>
            <ac:cxnSpMkLst>
              <pc:docMk/>
              <pc:sldMasterMk cId="4269969745" sldId="2147483722"/>
              <pc:sldLayoutMk cId="3724035624" sldId="2147483739"/>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3724035624" sldId="2147483739"/>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4170621302" sldId="2147483740"/>
          </pc:sldLayoutMkLst>
          <pc:spChg chg="mod">
            <ac:chgData name="Kathryn Keane (MHHSProgramme)" userId="4a02fd86-f61d-4498-a089-5dd72a2f1d7f" providerId="ADAL" clId="{D9B217D0-4EB2-4860-B89A-CB3B4AA4FC7E}" dt="2026-05-01T09:22:09.501" v="84"/>
            <ac:spMkLst>
              <pc:docMk/>
              <pc:sldMasterMk cId="4269969745" sldId="2147483722"/>
              <pc:sldLayoutMk cId="4170621302" sldId="2147483740"/>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4170621302" sldId="2147483740"/>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4170621302" sldId="2147483740"/>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4170621302" sldId="2147483740"/>
              <ac:spMk id="15" creationId="{42102FD4-D85F-0243-BB23-5158FA723C92}"/>
            </ac:spMkLst>
          </pc:spChg>
          <pc:grpChg chg="mod">
            <ac:chgData name="Kathryn Keane (MHHSProgramme)" userId="4a02fd86-f61d-4498-a089-5dd72a2f1d7f" providerId="ADAL" clId="{D9B217D0-4EB2-4860-B89A-CB3B4AA4FC7E}" dt="2026-05-01T09:22:09.501" v="84"/>
            <ac:grpSpMkLst>
              <pc:docMk/>
              <pc:sldMasterMk cId="4269969745" sldId="2147483722"/>
              <pc:sldLayoutMk cId="4170621302" sldId="2147483740"/>
              <ac:grpSpMk id="11" creationId="{F85C587C-1700-944A-8F52-6237D3E353FD}"/>
            </ac:grpSpMkLst>
          </pc:grpChg>
          <pc:picChg chg="mod">
            <ac:chgData name="Kathryn Keane (MHHSProgramme)" userId="4a02fd86-f61d-4498-a089-5dd72a2f1d7f" providerId="ADAL" clId="{D9B217D0-4EB2-4860-B89A-CB3B4AA4FC7E}" dt="2026-05-01T09:22:09.501" v="84"/>
            <ac:picMkLst>
              <pc:docMk/>
              <pc:sldMasterMk cId="4269969745" sldId="2147483722"/>
              <pc:sldLayoutMk cId="4170621302" sldId="2147483740"/>
              <ac:picMk id="17" creationId="{55F15E7A-8C2A-4D49-9C28-B32F43AB88B5}"/>
            </ac:picMkLst>
          </pc:picChg>
          <pc:cxnChg chg="mod">
            <ac:chgData name="Kathryn Keane (MHHSProgramme)" userId="4a02fd86-f61d-4498-a089-5dd72a2f1d7f" providerId="ADAL" clId="{D9B217D0-4EB2-4860-B89A-CB3B4AA4FC7E}" dt="2026-05-01T09:22:09.501" v="84"/>
            <ac:cxnSpMkLst>
              <pc:docMk/>
              <pc:sldMasterMk cId="4269969745" sldId="2147483722"/>
              <pc:sldLayoutMk cId="4170621302" sldId="2147483740"/>
              <ac:cxnSpMk id="12" creationId="{31D99C98-0424-B248-B12E-302DA0F80BF8}"/>
            </ac:cxnSpMkLst>
          </pc:cxnChg>
          <pc:cxnChg chg="mod">
            <ac:chgData name="Kathryn Keane (MHHSProgramme)" userId="4a02fd86-f61d-4498-a089-5dd72a2f1d7f" providerId="ADAL" clId="{D9B217D0-4EB2-4860-B89A-CB3B4AA4FC7E}" dt="2026-05-01T09:22:09.501" v="84"/>
            <ac:cxnSpMkLst>
              <pc:docMk/>
              <pc:sldMasterMk cId="4269969745" sldId="2147483722"/>
              <pc:sldLayoutMk cId="4170621302" sldId="2147483740"/>
              <ac:cxnSpMk id="13" creationId="{701233C5-AC46-9E44-8F2F-E23D49830B9D}"/>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539872732" sldId="2147483741"/>
          </pc:sldLayoutMkLst>
          <pc:spChg chg="mod">
            <ac:chgData name="Kathryn Keane (MHHSProgramme)" userId="4a02fd86-f61d-4498-a089-5dd72a2f1d7f" providerId="ADAL" clId="{D9B217D0-4EB2-4860-B89A-CB3B4AA4FC7E}" dt="2026-05-01T09:22:09.501" v="84"/>
            <ac:spMkLst>
              <pc:docMk/>
              <pc:sldMasterMk cId="4269969745" sldId="2147483722"/>
              <pc:sldLayoutMk cId="3539872732" sldId="2147483741"/>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3539872732" sldId="2147483741"/>
              <ac:spMk id="9" creationId="{FAAD3511-B418-EE43-BEAA-73EB8106D676}"/>
            </ac:spMkLst>
          </pc:spChg>
          <pc:spChg chg="mod">
            <ac:chgData name="Kathryn Keane (MHHSProgramme)" userId="4a02fd86-f61d-4498-a089-5dd72a2f1d7f" providerId="ADAL" clId="{D9B217D0-4EB2-4860-B89A-CB3B4AA4FC7E}" dt="2026-05-01T09:22:09.501" v="84"/>
            <ac:spMkLst>
              <pc:docMk/>
              <pc:sldMasterMk cId="4269969745" sldId="2147483722"/>
              <pc:sldLayoutMk cId="3539872732" sldId="2147483741"/>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3539872732" sldId="2147483741"/>
              <ac:spMk id="15" creationId="{42102FD4-D85F-0243-BB23-5158FA723C92}"/>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833058879" sldId="2147483742"/>
          </pc:sldLayoutMkLst>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4" creationId="{992EAAA7-1C4C-0744-B048-00005AF4BC7E}"/>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7" creationId="{64ACE531-EB2F-6847-90B5-B7582EC379A6}"/>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10" creationId="{8CE4EE00-5005-5F45-8900-028744BFB846}"/>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12" creationId="{01FC261C-9FA9-3848-889B-C614AFA3ECE5}"/>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15" creationId="{42102FD4-D85F-0243-BB23-5158FA723C92}"/>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16" creationId="{79648843-38FB-6041-8DF3-3F00BD76EF0C}"/>
            </ac:spMkLst>
          </pc:spChg>
          <pc:spChg chg="mod">
            <ac:chgData name="Kathryn Keane (MHHSProgramme)" userId="4a02fd86-f61d-4498-a089-5dd72a2f1d7f" providerId="ADAL" clId="{D9B217D0-4EB2-4860-B89A-CB3B4AA4FC7E}" dt="2026-05-01T09:22:09.501" v="84"/>
            <ac:spMkLst>
              <pc:docMk/>
              <pc:sldMasterMk cId="4269969745" sldId="2147483722"/>
              <pc:sldLayoutMk cId="2833058879" sldId="2147483742"/>
              <ac:spMk id="18" creationId="{D56A5AF2-8DD6-FB4C-AD8F-6F26413FA285}"/>
            </ac:spMkLst>
          </pc:spChg>
          <pc:grpChg chg="mod">
            <ac:chgData name="Kathryn Keane (MHHSProgramme)" userId="4a02fd86-f61d-4498-a089-5dd72a2f1d7f" providerId="ADAL" clId="{D9B217D0-4EB2-4860-B89A-CB3B4AA4FC7E}" dt="2026-05-01T09:22:09.501" v="84"/>
            <ac:grpSpMkLst>
              <pc:docMk/>
              <pc:sldMasterMk cId="4269969745" sldId="2147483722"/>
              <pc:sldLayoutMk cId="2833058879" sldId="2147483742"/>
              <ac:grpSpMk id="5" creationId="{7851C52A-99F9-6848-A104-801F3DD84E5A}"/>
            </ac:grpSpMkLst>
          </pc:gr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4254395842" sldId="2147483743"/>
          </pc:sldLayoutMkLst>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4" creationId="{412424C9-F7C2-2440-BB98-7AA5ADFB8C09}"/>
            </ac:spMkLst>
          </pc:spChg>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6" creationId="{C728B60D-3EE4-4B42-B95B-AFB2FFF09628}"/>
            </ac:spMkLst>
          </pc:spChg>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13" creationId="{2C540CB8-8585-DE4B-973E-EA081D3581CA}"/>
            </ac:spMkLst>
          </pc:spChg>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14" creationId="{59647024-0B38-DE40-B447-666992EAD940}"/>
            </ac:spMkLst>
          </pc:spChg>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15" creationId="{42102FD4-D85F-0243-BB23-5158FA723C92}"/>
            </ac:spMkLst>
          </pc:spChg>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16" creationId="{570A3AB0-36B6-1A4D-8ABC-DD91E11CE43C}"/>
            </ac:spMkLst>
          </pc:spChg>
          <pc:spChg chg="mod">
            <ac:chgData name="Kathryn Keane (MHHSProgramme)" userId="4a02fd86-f61d-4498-a089-5dd72a2f1d7f" providerId="ADAL" clId="{D9B217D0-4EB2-4860-B89A-CB3B4AA4FC7E}" dt="2026-05-01T09:22:09.501" v="84"/>
            <ac:spMkLst>
              <pc:docMk/>
              <pc:sldMasterMk cId="4269969745" sldId="2147483722"/>
              <pc:sldLayoutMk cId="4254395842" sldId="2147483743"/>
              <ac:spMk id="17" creationId="{CAE425FF-8327-9B44-86DE-348A9C870005}"/>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809762281" sldId="2147483744"/>
          </pc:sldLayoutMkLst>
          <pc:spChg chg="mod">
            <ac:chgData name="Kathryn Keane (MHHSProgramme)" userId="4a02fd86-f61d-4498-a089-5dd72a2f1d7f" providerId="ADAL" clId="{D9B217D0-4EB2-4860-B89A-CB3B4AA4FC7E}" dt="2026-05-01T09:22:09.501" v="84"/>
            <ac:spMkLst>
              <pc:docMk/>
              <pc:sldMasterMk cId="4269969745" sldId="2147483722"/>
              <pc:sldLayoutMk cId="809762281" sldId="2147483744"/>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809762281" sldId="2147483744"/>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4269969745" sldId="2147483722"/>
              <pc:sldLayoutMk cId="809762281" sldId="2147483744"/>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4269969745" sldId="2147483722"/>
              <pc:sldLayoutMk cId="809762281" sldId="2147483744"/>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809762281" sldId="2147483744"/>
              <ac:picMk id="14" creationId="{AB1A4079-9736-9444-9F76-CF919E03D945}"/>
            </ac:picMkLst>
          </pc:picChg>
          <pc:cxnChg chg="mod">
            <ac:chgData name="Kathryn Keane (MHHSProgramme)" userId="4a02fd86-f61d-4498-a089-5dd72a2f1d7f" providerId="ADAL" clId="{D9B217D0-4EB2-4860-B89A-CB3B4AA4FC7E}" dt="2026-05-01T09:22:09.501" v="84"/>
            <ac:cxnSpMkLst>
              <pc:docMk/>
              <pc:sldMasterMk cId="4269969745" sldId="2147483722"/>
              <pc:sldLayoutMk cId="809762281" sldId="2147483744"/>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4269969745" sldId="2147483722"/>
              <pc:sldLayoutMk cId="809762281" sldId="2147483744"/>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593241271" sldId="2147483745"/>
          </pc:sldLayoutMkLst>
          <pc:spChg chg="mod">
            <ac:chgData name="Kathryn Keane (MHHSProgramme)" userId="4a02fd86-f61d-4498-a089-5dd72a2f1d7f" providerId="ADAL" clId="{D9B217D0-4EB2-4860-B89A-CB3B4AA4FC7E}" dt="2026-05-01T09:22:09.501" v="84"/>
            <ac:spMkLst>
              <pc:docMk/>
              <pc:sldMasterMk cId="4269969745" sldId="2147483722"/>
              <pc:sldLayoutMk cId="3593241271" sldId="2147483745"/>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3593241271" sldId="2147483745"/>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4269969745" sldId="2147483722"/>
              <pc:sldLayoutMk cId="3593241271" sldId="2147483745"/>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4269969745" sldId="2147483722"/>
              <pc:sldLayoutMk cId="3593241271" sldId="2147483745"/>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3593241271" sldId="2147483745"/>
              <ac:picMk id="14" creationId="{DA873AAC-B860-0247-A173-3A3FE6EB0058}"/>
            </ac:picMkLst>
          </pc:picChg>
          <pc:cxnChg chg="mod">
            <ac:chgData name="Kathryn Keane (MHHSProgramme)" userId="4a02fd86-f61d-4498-a089-5dd72a2f1d7f" providerId="ADAL" clId="{D9B217D0-4EB2-4860-B89A-CB3B4AA4FC7E}" dt="2026-05-01T09:22:09.501" v="84"/>
            <ac:cxnSpMkLst>
              <pc:docMk/>
              <pc:sldMasterMk cId="4269969745" sldId="2147483722"/>
              <pc:sldLayoutMk cId="3593241271" sldId="2147483745"/>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4269969745" sldId="2147483722"/>
              <pc:sldLayoutMk cId="3593241271" sldId="2147483745"/>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087174531" sldId="2147483746"/>
          </pc:sldLayoutMkLst>
          <pc:spChg chg="mod">
            <ac:chgData name="Kathryn Keane (MHHSProgramme)" userId="4a02fd86-f61d-4498-a089-5dd72a2f1d7f" providerId="ADAL" clId="{D9B217D0-4EB2-4860-B89A-CB3B4AA4FC7E}" dt="2026-05-01T09:22:09.501" v="84"/>
            <ac:spMkLst>
              <pc:docMk/>
              <pc:sldMasterMk cId="4269969745" sldId="2147483722"/>
              <pc:sldLayoutMk cId="2087174531" sldId="2147483746"/>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2087174531" sldId="2147483746"/>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4269969745" sldId="2147483722"/>
              <pc:sldLayoutMk cId="2087174531" sldId="2147483746"/>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4269969745" sldId="2147483722"/>
              <pc:sldLayoutMk cId="2087174531" sldId="2147483746"/>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2087174531" sldId="2147483746"/>
              <ac:picMk id="14" creationId="{40771A58-4747-D340-B75D-2DAE477A04C3}"/>
            </ac:picMkLst>
          </pc:picChg>
          <pc:cxnChg chg="mod">
            <ac:chgData name="Kathryn Keane (MHHSProgramme)" userId="4a02fd86-f61d-4498-a089-5dd72a2f1d7f" providerId="ADAL" clId="{D9B217D0-4EB2-4860-B89A-CB3B4AA4FC7E}" dt="2026-05-01T09:22:09.501" v="84"/>
            <ac:cxnSpMkLst>
              <pc:docMk/>
              <pc:sldMasterMk cId="4269969745" sldId="2147483722"/>
              <pc:sldLayoutMk cId="2087174531" sldId="2147483746"/>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4269969745" sldId="2147483722"/>
              <pc:sldLayoutMk cId="2087174531" sldId="2147483746"/>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250435602" sldId="2147483747"/>
          </pc:sldLayoutMkLst>
          <pc:spChg chg="mod">
            <ac:chgData name="Kathryn Keane (MHHSProgramme)" userId="4a02fd86-f61d-4498-a089-5dd72a2f1d7f" providerId="ADAL" clId="{D9B217D0-4EB2-4860-B89A-CB3B4AA4FC7E}" dt="2026-05-01T09:22:09.501" v="84"/>
            <ac:spMkLst>
              <pc:docMk/>
              <pc:sldMasterMk cId="4269969745" sldId="2147483722"/>
              <pc:sldLayoutMk cId="2250435602" sldId="2147483747"/>
              <ac:spMk id="11" creationId="{996CDAE2-5827-F546-AE4F-3D60D7010E19}"/>
            </ac:spMkLst>
          </pc:spChg>
          <pc:spChg chg="mod">
            <ac:chgData name="Kathryn Keane (MHHSProgramme)" userId="4a02fd86-f61d-4498-a089-5dd72a2f1d7f" providerId="ADAL" clId="{D9B217D0-4EB2-4860-B89A-CB3B4AA4FC7E}" dt="2026-05-01T09:22:09.501" v="84"/>
            <ac:spMkLst>
              <pc:docMk/>
              <pc:sldMasterMk cId="4269969745" sldId="2147483722"/>
              <pc:sldLayoutMk cId="2250435602" sldId="2147483747"/>
              <ac:spMk id="12" creationId="{2372F08B-62B7-314E-8B22-09ACD2520B2A}"/>
            </ac:spMkLst>
          </pc:spChg>
          <pc:spChg chg="mod">
            <ac:chgData name="Kathryn Keane (MHHSProgramme)" userId="4a02fd86-f61d-4498-a089-5dd72a2f1d7f" providerId="ADAL" clId="{D9B217D0-4EB2-4860-B89A-CB3B4AA4FC7E}" dt="2026-05-01T09:22:09.501" v="84"/>
            <ac:spMkLst>
              <pc:docMk/>
              <pc:sldMasterMk cId="4269969745" sldId="2147483722"/>
              <pc:sldLayoutMk cId="2250435602" sldId="2147483747"/>
              <ac:spMk id="13" creationId="{384B6D05-B365-684D-8A64-62FEA5410068}"/>
            </ac:spMkLst>
          </pc:spChg>
          <pc:grpChg chg="mod">
            <ac:chgData name="Kathryn Keane (MHHSProgramme)" userId="4a02fd86-f61d-4498-a089-5dd72a2f1d7f" providerId="ADAL" clId="{D9B217D0-4EB2-4860-B89A-CB3B4AA4FC7E}" dt="2026-05-01T09:22:09.501" v="84"/>
            <ac:grpSpMkLst>
              <pc:docMk/>
              <pc:sldMasterMk cId="4269969745" sldId="2147483722"/>
              <pc:sldLayoutMk cId="2250435602" sldId="2147483747"/>
              <ac:grpSpMk id="7" creationId="{C0785AF5-6575-574C-AFDC-AC81482D5D84}"/>
            </ac:grpSpMkLst>
          </pc:grpChg>
          <pc:picChg chg="mod">
            <ac:chgData name="Kathryn Keane (MHHSProgramme)" userId="4a02fd86-f61d-4498-a089-5dd72a2f1d7f" providerId="ADAL" clId="{D9B217D0-4EB2-4860-B89A-CB3B4AA4FC7E}" dt="2026-05-01T09:22:09.501" v="84"/>
            <ac:picMkLst>
              <pc:docMk/>
              <pc:sldMasterMk cId="4269969745" sldId="2147483722"/>
              <pc:sldLayoutMk cId="2250435602" sldId="2147483747"/>
              <ac:picMk id="14" creationId="{509C4A1F-1615-A244-B2B3-D1A731E7CE03}"/>
            </ac:picMkLst>
          </pc:picChg>
          <pc:cxnChg chg="mod">
            <ac:chgData name="Kathryn Keane (MHHSProgramme)" userId="4a02fd86-f61d-4498-a089-5dd72a2f1d7f" providerId="ADAL" clId="{D9B217D0-4EB2-4860-B89A-CB3B4AA4FC7E}" dt="2026-05-01T09:22:09.501" v="84"/>
            <ac:cxnSpMkLst>
              <pc:docMk/>
              <pc:sldMasterMk cId="4269969745" sldId="2147483722"/>
              <pc:sldLayoutMk cId="2250435602" sldId="2147483747"/>
              <ac:cxnSpMk id="8" creationId="{24971544-0511-5C4B-B36B-98710369EDD4}"/>
            </ac:cxnSpMkLst>
          </pc:cxnChg>
          <pc:cxnChg chg="mod">
            <ac:chgData name="Kathryn Keane (MHHSProgramme)" userId="4a02fd86-f61d-4498-a089-5dd72a2f1d7f" providerId="ADAL" clId="{D9B217D0-4EB2-4860-B89A-CB3B4AA4FC7E}" dt="2026-05-01T09:22:09.501" v="84"/>
            <ac:cxnSpMkLst>
              <pc:docMk/>
              <pc:sldMasterMk cId="4269969745" sldId="2147483722"/>
              <pc:sldLayoutMk cId="2250435602" sldId="2147483747"/>
              <ac:cxnSpMk id="9" creationId="{2088A308-A2B9-884B-9F9D-E4A0CA0B0E80}"/>
            </ac:cxnSpMkLst>
          </pc:cxn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027476871" sldId="2147483748"/>
          </pc:sldLayoutMkLst>
          <pc:spChg chg="mod">
            <ac:chgData name="Kathryn Keane (MHHSProgramme)" userId="4a02fd86-f61d-4498-a089-5dd72a2f1d7f" providerId="ADAL" clId="{D9B217D0-4EB2-4860-B89A-CB3B4AA4FC7E}" dt="2026-05-01T09:22:09.501" v="84"/>
            <ac:spMkLst>
              <pc:docMk/>
              <pc:sldMasterMk cId="4269969745" sldId="2147483722"/>
              <pc:sldLayoutMk cId="2027476871" sldId="2147483748"/>
              <ac:spMk id="3" creationId="{92E5F385-DF27-F844-A20C-2BF3176C568F}"/>
            </ac:spMkLst>
          </pc:spChg>
          <pc:spChg chg="mod">
            <ac:chgData name="Kathryn Keane (MHHSProgramme)" userId="4a02fd86-f61d-4498-a089-5dd72a2f1d7f" providerId="ADAL" clId="{D9B217D0-4EB2-4860-B89A-CB3B4AA4FC7E}" dt="2026-05-01T09:22:09.501" v="84"/>
            <ac:spMkLst>
              <pc:docMk/>
              <pc:sldMasterMk cId="4269969745" sldId="2147483722"/>
              <pc:sldLayoutMk cId="2027476871" sldId="2147483748"/>
              <ac:spMk id="8" creationId="{A1AE8D27-92AD-034F-9123-B07CCFEFB4E5}"/>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460727665" sldId="2147483749"/>
          </pc:sldLayoutMkLst>
          <pc:spChg chg="mod">
            <ac:chgData name="Kathryn Keane (MHHSProgramme)" userId="4a02fd86-f61d-4498-a089-5dd72a2f1d7f" providerId="ADAL" clId="{D9B217D0-4EB2-4860-B89A-CB3B4AA4FC7E}" dt="2026-05-01T09:22:09.501" v="84"/>
            <ac:spMkLst>
              <pc:docMk/>
              <pc:sldMasterMk cId="4269969745" sldId="2147483722"/>
              <pc:sldLayoutMk cId="2460727665" sldId="2147483749"/>
              <ac:spMk id="3" creationId="{3D1C9C69-D498-304D-8261-0E6AB5289132}"/>
            </ac:spMkLst>
          </pc:spChg>
          <pc:spChg chg="mod">
            <ac:chgData name="Kathryn Keane (MHHSProgramme)" userId="4a02fd86-f61d-4498-a089-5dd72a2f1d7f" providerId="ADAL" clId="{D9B217D0-4EB2-4860-B89A-CB3B4AA4FC7E}" dt="2026-05-01T09:22:09.501" v="84"/>
            <ac:spMkLst>
              <pc:docMk/>
              <pc:sldMasterMk cId="4269969745" sldId="2147483722"/>
              <pc:sldLayoutMk cId="2460727665" sldId="2147483749"/>
              <ac:spMk id="4" creationId="{1F00BF02-4B5D-5A4F-B77E-511873F2391E}"/>
            </ac:spMkLst>
          </pc:spChg>
          <pc:spChg chg="mod">
            <ac:chgData name="Kathryn Keane (MHHSProgramme)" userId="4a02fd86-f61d-4498-a089-5dd72a2f1d7f" providerId="ADAL" clId="{D9B217D0-4EB2-4860-B89A-CB3B4AA4FC7E}" dt="2026-05-01T09:22:09.501" v="84"/>
            <ac:spMkLst>
              <pc:docMk/>
              <pc:sldMasterMk cId="4269969745" sldId="2147483722"/>
              <pc:sldLayoutMk cId="2460727665" sldId="2147483749"/>
              <ac:spMk id="8" creationId="{D7D5CD8D-D2A5-D84C-B585-225619CCA96A}"/>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2919653938" sldId="2147483750"/>
          </pc:sldLayoutMkLst>
          <pc:spChg chg="mod">
            <ac:chgData name="Kathryn Keane (MHHSProgramme)" userId="4a02fd86-f61d-4498-a089-5dd72a2f1d7f" providerId="ADAL" clId="{D9B217D0-4EB2-4860-B89A-CB3B4AA4FC7E}" dt="2026-05-01T09:22:09.501" v="84"/>
            <ac:spMkLst>
              <pc:docMk/>
              <pc:sldMasterMk cId="4269969745" sldId="2147483722"/>
              <pc:sldLayoutMk cId="2919653938" sldId="2147483750"/>
              <ac:spMk id="3" creationId="{D5712F86-C60A-3945-A6B0-9ADAA494D9F2}"/>
            </ac:spMkLst>
          </pc:spChg>
          <pc:spChg chg="mod">
            <ac:chgData name="Kathryn Keane (MHHSProgramme)" userId="4a02fd86-f61d-4498-a089-5dd72a2f1d7f" providerId="ADAL" clId="{D9B217D0-4EB2-4860-B89A-CB3B4AA4FC7E}" dt="2026-05-01T09:22:09.501" v="84"/>
            <ac:spMkLst>
              <pc:docMk/>
              <pc:sldMasterMk cId="4269969745" sldId="2147483722"/>
              <pc:sldLayoutMk cId="2919653938" sldId="2147483750"/>
              <ac:spMk id="4" creationId="{19924686-44F2-5A49-AEEB-88131EC456B4}"/>
            </ac:spMkLst>
          </pc:spChg>
          <pc:spChg chg="mod">
            <ac:chgData name="Kathryn Keane (MHHSProgramme)" userId="4a02fd86-f61d-4498-a089-5dd72a2f1d7f" providerId="ADAL" clId="{D9B217D0-4EB2-4860-B89A-CB3B4AA4FC7E}" dt="2026-05-01T09:22:09.501" v="84"/>
            <ac:spMkLst>
              <pc:docMk/>
              <pc:sldMasterMk cId="4269969745" sldId="2147483722"/>
              <pc:sldLayoutMk cId="2919653938" sldId="2147483750"/>
              <ac:spMk id="5" creationId="{FAD6E04D-593E-D941-9BAC-C85E6387AE57}"/>
            </ac:spMkLst>
          </pc:spChg>
          <pc:spChg chg="mod">
            <ac:chgData name="Kathryn Keane (MHHSProgramme)" userId="4a02fd86-f61d-4498-a089-5dd72a2f1d7f" providerId="ADAL" clId="{D9B217D0-4EB2-4860-B89A-CB3B4AA4FC7E}" dt="2026-05-01T09:22:09.501" v="84"/>
            <ac:spMkLst>
              <pc:docMk/>
              <pc:sldMasterMk cId="4269969745" sldId="2147483722"/>
              <pc:sldLayoutMk cId="2919653938" sldId="2147483750"/>
              <ac:spMk id="6" creationId="{BF2B40D0-C8E0-C84A-8550-FF167BCE5D99}"/>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61103353" sldId="2147483752"/>
          </pc:sldLayoutMkLst>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9" creationId="{6F29CAB4-AF1C-7540-8ABB-4D98C90B591E}"/>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11" creationId="{204190B4-E130-A94A-BEB9-2F039D251E5D}"/>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15" creationId="{ED21A41A-63B7-C34D-9D0B-FC9A2218144A}"/>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16" creationId="{3D6A4B64-77FB-1E4C-86CF-A2FD5D14BBCA}"/>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20" creationId="{37E92C4B-8AD1-4647-BC3A-1E0DE55FA882}"/>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24" creationId="{BDDBD8A4-0F16-6D40-ADF1-85BB21D5B519}"/>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27" creationId="{5B1DE1DB-7F91-EB41-8A2E-A7ED9EA043DB}"/>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28" creationId="{39CA0B7D-3FA4-284D-91A9-8DEB7748104A}"/>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31" creationId="{9B8A93CA-8938-664E-A4CC-9BB3FE98245B}"/>
            </ac:spMkLst>
          </pc:spChg>
          <pc:spChg chg="mod">
            <ac:chgData name="Kathryn Keane (MHHSProgramme)" userId="4a02fd86-f61d-4498-a089-5dd72a2f1d7f" providerId="ADAL" clId="{D9B217D0-4EB2-4860-B89A-CB3B4AA4FC7E}" dt="2026-05-01T09:22:09.501" v="84"/>
            <ac:spMkLst>
              <pc:docMk/>
              <pc:sldMasterMk cId="4269969745" sldId="2147483722"/>
              <pc:sldLayoutMk cId="61103353" sldId="2147483752"/>
              <ac:spMk id="32" creationId="{44DDD62C-EFA2-F543-A265-BD9713CD628A}"/>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493168699" sldId="2147483754"/>
          </pc:sldLayoutMkLst>
          <pc:spChg chg="mod">
            <ac:chgData name="Kathryn Keane (MHHSProgramme)" userId="4a02fd86-f61d-4498-a089-5dd72a2f1d7f" providerId="ADAL" clId="{D9B217D0-4EB2-4860-B89A-CB3B4AA4FC7E}" dt="2026-05-01T09:22:09.501" v="84"/>
            <ac:spMkLst>
              <pc:docMk/>
              <pc:sldMasterMk cId="4269969745" sldId="2147483722"/>
              <pc:sldLayoutMk cId="3493168699" sldId="2147483754"/>
              <ac:spMk id="3" creationId="{9E962400-6D40-C440-BFDF-7221724C6AE6}"/>
            </ac:spMkLst>
          </pc:spChg>
          <pc:spChg chg="mod">
            <ac:chgData name="Kathryn Keane (MHHSProgramme)" userId="4a02fd86-f61d-4498-a089-5dd72a2f1d7f" providerId="ADAL" clId="{D9B217D0-4EB2-4860-B89A-CB3B4AA4FC7E}" dt="2026-05-01T09:22:09.501" v="84"/>
            <ac:spMkLst>
              <pc:docMk/>
              <pc:sldMasterMk cId="4269969745" sldId="2147483722"/>
              <pc:sldLayoutMk cId="3493168699" sldId="2147483754"/>
              <ac:spMk id="4" creationId="{48A8BDB1-01A6-D74A-AFA7-9D45F901558F}"/>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714701325" sldId="2147483755"/>
          </pc:sldLayoutMkLst>
          <pc:spChg chg="mod">
            <ac:chgData name="Kathryn Keane (MHHSProgramme)" userId="4a02fd86-f61d-4498-a089-5dd72a2f1d7f" providerId="ADAL" clId="{D9B217D0-4EB2-4860-B89A-CB3B4AA4FC7E}" dt="2026-05-01T09:22:09.501" v="84"/>
            <ac:spMkLst>
              <pc:docMk/>
              <pc:sldMasterMk cId="4269969745" sldId="2147483722"/>
              <pc:sldLayoutMk cId="3714701325" sldId="2147483755"/>
              <ac:spMk id="3" creationId="{CC590C5F-2AE4-B74A-9EA9-07E16363A916}"/>
            </ac:spMkLst>
          </pc:spChg>
          <pc:spChg chg="mod">
            <ac:chgData name="Kathryn Keane (MHHSProgramme)" userId="4a02fd86-f61d-4498-a089-5dd72a2f1d7f" providerId="ADAL" clId="{D9B217D0-4EB2-4860-B89A-CB3B4AA4FC7E}" dt="2026-05-01T09:22:09.501" v="84"/>
            <ac:spMkLst>
              <pc:docMk/>
              <pc:sldMasterMk cId="4269969745" sldId="2147483722"/>
              <pc:sldLayoutMk cId="3714701325" sldId="2147483755"/>
              <ac:spMk id="4" creationId="{7BB5A8B5-07AC-DE42-847D-71C14379AB63}"/>
            </ac:spMkLst>
          </pc:spChg>
        </pc:sldLayoutChg>
        <pc:sldLayoutChg chg="modSp">
          <pc:chgData name="Kathryn Keane (MHHSProgramme)" userId="4a02fd86-f61d-4498-a089-5dd72a2f1d7f" providerId="ADAL" clId="{D9B217D0-4EB2-4860-B89A-CB3B4AA4FC7E}" dt="2026-05-01T09:22:09.501" v="84"/>
          <pc:sldLayoutMkLst>
            <pc:docMk/>
            <pc:sldMasterMk cId="4269969745" sldId="2147483722"/>
            <pc:sldLayoutMk cId="3537436715" sldId="2147483757"/>
          </pc:sldLayoutMkLst>
          <pc:spChg chg="mod">
            <ac:chgData name="Kathryn Keane (MHHSProgramme)" userId="4a02fd86-f61d-4498-a089-5dd72a2f1d7f" providerId="ADAL" clId="{D9B217D0-4EB2-4860-B89A-CB3B4AA4FC7E}" dt="2026-05-01T09:22:09.501" v="84"/>
            <ac:spMkLst>
              <pc:docMk/>
              <pc:sldMasterMk cId="4269969745" sldId="2147483722"/>
              <pc:sldLayoutMk cId="3537436715" sldId="2147483757"/>
              <ac:spMk id="9" creationId="{82EEE993-1BA9-4FED-815A-16E25030A432}"/>
            </ac:spMkLst>
          </pc:spChg>
          <pc:spChg chg="mod">
            <ac:chgData name="Kathryn Keane (MHHSProgramme)" userId="4a02fd86-f61d-4498-a089-5dd72a2f1d7f" providerId="ADAL" clId="{D9B217D0-4EB2-4860-B89A-CB3B4AA4FC7E}" dt="2026-05-01T09:22:09.501" v="84"/>
            <ac:spMkLst>
              <pc:docMk/>
              <pc:sldMasterMk cId="4269969745" sldId="2147483722"/>
              <pc:sldLayoutMk cId="3537436715" sldId="2147483757"/>
              <ac:spMk id="10" creationId="{586B6F8C-D0D6-43E9-A41A-3864267270A2}"/>
            </ac:spMkLst>
          </pc:spChg>
          <pc:spChg chg="mod">
            <ac:chgData name="Kathryn Keane (MHHSProgramme)" userId="4a02fd86-f61d-4498-a089-5dd72a2f1d7f" providerId="ADAL" clId="{D9B217D0-4EB2-4860-B89A-CB3B4AA4FC7E}" dt="2026-05-01T09:22:09.501" v="84"/>
            <ac:spMkLst>
              <pc:docMk/>
              <pc:sldMasterMk cId="4269969745" sldId="2147483722"/>
              <pc:sldLayoutMk cId="3537436715" sldId="2147483757"/>
              <ac:spMk id="14" creationId="{8A6E01D5-5D58-4199-83D3-66E61606493C}"/>
            </ac:spMkLst>
          </pc:spChg>
        </pc:sldLayoutChg>
      </pc:sldMasterChg>
      <pc:sldMasterChg chg="addSp">
        <pc:chgData name="Kathryn Keane (MHHSProgramme)" userId="4a02fd86-f61d-4498-a089-5dd72a2f1d7f" providerId="ADAL" clId="{D9B217D0-4EB2-4860-B89A-CB3B4AA4FC7E}" dt="2026-05-01T09:21:32.826" v="29"/>
        <pc:sldMasterMkLst>
          <pc:docMk/>
          <pc:sldMasterMk cId="209943333" sldId="2147483758"/>
        </pc:sldMasterMkLst>
        <pc:grpChg chg="add">
          <ac:chgData name="Kathryn Keane (MHHSProgramme)" userId="4a02fd86-f61d-4498-a089-5dd72a2f1d7f" providerId="ADAL" clId="{D9B217D0-4EB2-4860-B89A-CB3B4AA4FC7E}" dt="2026-05-01T09:21:32.826" v="29"/>
          <ac:grpSpMkLst>
            <pc:docMk/>
            <pc:sldMasterMk cId="209943333" sldId="2147483758"/>
            <ac:grpSpMk id="7" creationId="{BC8F9608-10DB-5698-9620-8C62B0EE60A7}"/>
          </ac:grpSpMkLst>
        </pc:grpChg>
        <pc:picChg chg="add">
          <ac:chgData name="Kathryn Keane (MHHSProgramme)" userId="4a02fd86-f61d-4498-a089-5dd72a2f1d7f" providerId="ADAL" clId="{D9B217D0-4EB2-4860-B89A-CB3B4AA4FC7E}" dt="2026-05-01T09:21:32.826" v="29"/>
          <ac:picMkLst>
            <pc:docMk/>
            <pc:sldMasterMk cId="209943333" sldId="2147483758"/>
            <ac:picMk id="10" creationId="{FF4EB34E-8969-DD6D-C65F-2D5966A6614C}"/>
          </ac:picMkLst>
        </pc:picChg>
      </pc:sldMasterChg>
      <pc:sldMasterChg chg="addSp">
        <pc:chgData name="Kathryn Keane (MHHSProgramme)" userId="4a02fd86-f61d-4498-a089-5dd72a2f1d7f" providerId="ADAL" clId="{D9B217D0-4EB2-4860-B89A-CB3B4AA4FC7E}" dt="2026-05-01T09:21:13.620" v="26"/>
        <pc:sldMasterMkLst>
          <pc:docMk/>
          <pc:sldMasterMk cId="491491857" sldId="2147483758"/>
        </pc:sldMasterMkLst>
        <pc:grpChg chg="add">
          <ac:chgData name="Kathryn Keane (MHHSProgramme)" userId="4a02fd86-f61d-4498-a089-5dd72a2f1d7f" providerId="ADAL" clId="{D9B217D0-4EB2-4860-B89A-CB3B4AA4FC7E}" dt="2026-05-01T09:21:13.620" v="26"/>
          <ac:grpSpMkLst>
            <pc:docMk/>
            <pc:sldMasterMk cId="491491857" sldId="2147483758"/>
            <ac:grpSpMk id="7" creationId="{74337DEA-2F82-6F99-55EA-98ABA116EC31}"/>
          </ac:grpSpMkLst>
        </pc:grpChg>
        <pc:picChg chg="add">
          <ac:chgData name="Kathryn Keane (MHHSProgramme)" userId="4a02fd86-f61d-4498-a089-5dd72a2f1d7f" providerId="ADAL" clId="{D9B217D0-4EB2-4860-B89A-CB3B4AA4FC7E}" dt="2026-05-01T09:21:13.620" v="26"/>
          <ac:picMkLst>
            <pc:docMk/>
            <pc:sldMasterMk cId="491491857" sldId="2147483758"/>
            <ac:picMk id="10" creationId="{77EC7C56-DC73-6D30-D8DA-1B879CFD48C1}"/>
          </ac:picMkLst>
        </pc:picChg>
      </pc:sldMasterChg>
      <pc:sldMasterChg chg="addSp">
        <pc:chgData name="Kathryn Keane (MHHSProgramme)" userId="4a02fd86-f61d-4498-a089-5dd72a2f1d7f" providerId="ADAL" clId="{D9B217D0-4EB2-4860-B89A-CB3B4AA4FC7E}" dt="2026-05-01T09:19:20.429" v="0"/>
        <pc:sldMasterMkLst>
          <pc:docMk/>
          <pc:sldMasterMk cId="2018828963" sldId="2147483758"/>
        </pc:sldMasterMkLst>
        <pc:grpChg chg="add">
          <ac:chgData name="Kathryn Keane (MHHSProgramme)" userId="4a02fd86-f61d-4498-a089-5dd72a2f1d7f" providerId="ADAL" clId="{D9B217D0-4EB2-4860-B89A-CB3B4AA4FC7E}" dt="2026-05-01T09:19:20.429" v="0"/>
          <ac:grpSpMkLst>
            <pc:docMk/>
            <pc:sldMasterMk cId="2018828963" sldId="2147483758"/>
            <ac:grpSpMk id="7" creationId="{87FB308B-09E7-1454-A3A8-21465F99E66D}"/>
          </ac:grpSpMkLst>
        </pc:grpChg>
        <pc:picChg chg="add">
          <ac:chgData name="Kathryn Keane (MHHSProgramme)" userId="4a02fd86-f61d-4498-a089-5dd72a2f1d7f" providerId="ADAL" clId="{D9B217D0-4EB2-4860-B89A-CB3B4AA4FC7E}" dt="2026-05-01T09:19:20.429" v="0"/>
          <ac:picMkLst>
            <pc:docMk/>
            <pc:sldMasterMk cId="2018828963" sldId="2147483758"/>
            <ac:picMk id="10" creationId="{4E4D0AD8-A353-28D4-AB6C-ABC3B9E103DE}"/>
          </ac:picMkLst>
        </pc:picChg>
      </pc:sldMasterChg>
      <pc:sldMasterChg chg="addSp">
        <pc:chgData name="Kathryn Keane (MHHSProgramme)" userId="4a02fd86-f61d-4498-a089-5dd72a2f1d7f" providerId="ADAL" clId="{D9B217D0-4EB2-4860-B89A-CB3B4AA4FC7E}" dt="2026-05-01T09:20:59.905" v="24"/>
        <pc:sldMasterMkLst>
          <pc:docMk/>
          <pc:sldMasterMk cId="4231479851" sldId="2147483758"/>
        </pc:sldMasterMkLst>
        <pc:grpChg chg="add">
          <ac:chgData name="Kathryn Keane (MHHSProgramme)" userId="4a02fd86-f61d-4498-a089-5dd72a2f1d7f" providerId="ADAL" clId="{D9B217D0-4EB2-4860-B89A-CB3B4AA4FC7E}" dt="2026-05-01T09:20:59.905" v="24"/>
          <ac:grpSpMkLst>
            <pc:docMk/>
            <pc:sldMasterMk cId="4231479851" sldId="2147483758"/>
            <ac:grpSpMk id="7" creationId="{6FD70E35-C889-52E5-770E-B544EC748B4C}"/>
          </ac:grpSpMkLst>
        </pc:grpChg>
        <pc:picChg chg="add">
          <ac:chgData name="Kathryn Keane (MHHSProgramme)" userId="4a02fd86-f61d-4498-a089-5dd72a2f1d7f" providerId="ADAL" clId="{D9B217D0-4EB2-4860-B89A-CB3B4AA4FC7E}" dt="2026-05-01T09:20:59.905" v="24"/>
          <ac:picMkLst>
            <pc:docMk/>
            <pc:sldMasterMk cId="4231479851" sldId="2147483758"/>
            <ac:picMk id="10" creationId="{B45F7451-4936-8DD7-F56C-CD8B0F065682}"/>
          </ac:picMkLst>
        </pc:picChg>
      </pc:sldMasterChg>
      <pc:sldMasterChg chg="addSp">
        <pc:chgData name="Kathryn Keane (MHHSProgramme)" userId="4a02fd86-f61d-4498-a089-5dd72a2f1d7f" providerId="ADAL" clId="{D9B217D0-4EB2-4860-B89A-CB3B4AA4FC7E}" dt="2026-05-01T09:21:32.826" v="29"/>
        <pc:sldMasterMkLst>
          <pc:docMk/>
          <pc:sldMasterMk cId="1175946480" sldId="2147483771"/>
        </pc:sldMasterMkLst>
        <pc:grpChg chg="add">
          <ac:chgData name="Kathryn Keane (MHHSProgramme)" userId="4a02fd86-f61d-4498-a089-5dd72a2f1d7f" providerId="ADAL" clId="{D9B217D0-4EB2-4860-B89A-CB3B4AA4FC7E}" dt="2026-05-01T09:21:32.826" v="29"/>
          <ac:grpSpMkLst>
            <pc:docMk/>
            <pc:sldMasterMk cId="1175946480" sldId="2147483771"/>
            <ac:grpSpMk id="7" creationId="{6F15E122-4337-22F3-F917-548E9A11415B}"/>
          </ac:grpSpMkLst>
        </pc:grpChg>
        <pc:picChg chg="add">
          <ac:chgData name="Kathryn Keane (MHHSProgramme)" userId="4a02fd86-f61d-4498-a089-5dd72a2f1d7f" providerId="ADAL" clId="{D9B217D0-4EB2-4860-B89A-CB3B4AA4FC7E}" dt="2026-05-01T09:21:32.826" v="29"/>
          <ac:picMkLst>
            <pc:docMk/>
            <pc:sldMasterMk cId="1175946480" sldId="2147483771"/>
            <ac:picMk id="10" creationId="{6E51C059-4743-7609-9F1E-705611C798C1}"/>
          </ac:picMkLst>
        </pc:picChg>
      </pc:sldMasterChg>
      <pc:sldMasterChg chg="addSp">
        <pc:chgData name="Kathryn Keane (MHHSProgramme)" userId="4a02fd86-f61d-4498-a089-5dd72a2f1d7f" providerId="ADAL" clId="{D9B217D0-4EB2-4860-B89A-CB3B4AA4FC7E}" dt="2026-05-01T09:20:59.905" v="24"/>
        <pc:sldMasterMkLst>
          <pc:docMk/>
          <pc:sldMasterMk cId="1326550257" sldId="2147483771"/>
        </pc:sldMasterMkLst>
        <pc:grpChg chg="add">
          <ac:chgData name="Kathryn Keane (MHHSProgramme)" userId="4a02fd86-f61d-4498-a089-5dd72a2f1d7f" providerId="ADAL" clId="{D9B217D0-4EB2-4860-B89A-CB3B4AA4FC7E}" dt="2026-05-01T09:20:59.905" v="24"/>
          <ac:grpSpMkLst>
            <pc:docMk/>
            <pc:sldMasterMk cId="1326550257" sldId="2147483771"/>
            <ac:grpSpMk id="7" creationId="{06353382-5BEE-08FD-404D-0C156B661F28}"/>
          </ac:grpSpMkLst>
        </pc:grpChg>
        <pc:picChg chg="add">
          <ac:chgData name="Kathryn Keane (MHHSProgramme)" userId="4a02fd86-f61d-4498-a089-5dd72a2f1d7f" providerId="ADAL" clId="{D9B217D0-4EB2-4860-B89A-CB3B4AA4FC7E}" dt="2026-05-01T09:20:59.905" v="24"/>
          <ac:picMkLst>
            <pc:docMk/>
            <pc:sldMasterMk cId="1326550257" sldId="2147483771"/>
            <ac:picMk id="10" creationId="{54DDC215-25EE-5A12-F4DD-CE1CB7615E12}"/>
          </ac:picMkLst>
        </pc:picChg>
      </pc:sldMasterChg>
      <pc:sldMasterChg chg="addSp">
        <pc:chgData name="Kathryn Keane (MHHSProgramme)" userId="4a02fd86-f61d-4498-a089-5dd72a2f1d7f" providerId="ADAL" clId="{D9B217D0-4EB2-4860-B89A-CB3B4AA4FC7E}" dt="2026-05-01T09:19:20.429" v="0"/>
        <pc:sldMasterMkLst>
          <pc:docMk/>
          <pc:sldMasterMk cId="3790691609" sldId="2147483771"/>
        </pc:sldMasterMkLst>
        <pc:grpChg chg="add">
          <ac:chgData name="Kathryn Keane (MHHSProgramme)" userId="4a02fd86-f61d-4498-a089-5dd72a2f1d7f" providerId="ADAL" clId="{D9B217D0-4EB2-4860-B89A-CB3B4AA4FC7E}" dt="2026-05-01T09:19:20.429" v="0"/>
          <ac:grpSpMkLst>
            <pc:docMk/>
            <pc:sldMasterMk cId="3790691609" sldId="2147483771"/>
            <ac:grpSpMk id="7" creationId="{4DB6D3A5-91A9-BD48-7D28-5C01E4612A17}"/>
          </ac:grpSpMkLst>
        </pc:grpChg>
        <pc:picChg chg="add">
          <ac:chgData name="Kathryn Keane (MHHSProgramme)" userId="4a02fd86-f61d-4498-a089-5dd72a2f1d7f" providerId="ADAL" clId="{D9B217D0-4EB2-4860-B89A-CB3B4AA4FC7E}" dt="2026-05-01T09:19:20.429" v="0"/>
          <ac:picMkLst>
            <pc:docMk/>
            <pc:sldMasterMk cId="3790691609" sldId="2147483771"/>
            <ac:picMk id="10" creationId="{1F09D881-5265-0BE9-22A6-11643B90778E}"/>
          </ac:picMkLst>
        </pc:picChg>
      </pc:sldMasterChg>
      <pc:sldMasterChg chg="addSp">
        <pc:chgData name="Kathryn Keane (MHHSProgramme)" userId="4a02fd86-f61d-4498-a089-5dd72a2f1d7f" providerId="ADAL" clId="{D9B217D0-4EB2-4860-B89A-CB3B4AA4FC7E}" dt="2026-05-01T09:21:13.620" v="26"/>
        <pc:sldMasterMkLst>
          <pc:docMk/>
          <pc:sldMasterMk cId="4233172556" sldId="2147483771"/>
        </pc:sldMasterMkLst>
        <pc:grpChg chg="add">
          <ac:chgData name="Kathryn Keane (MHHSProgramme)" userId="4a02fd86-f61d-4498-a089-5dd72a2f1d7f" providerId="ADAL" clId="{D9B217D0-4EB2-4860-B89A-CB3B4AA4FC7E}" dt="2026-05-01T09:21:13.620" v="26"/>
          <ac:grpSpMkLst>
            <pc:docMk/>
            <pc:sldMasterMk cId="4233172556" sldId="2147483771"/>
            <ac:grpSpMk id="7" creationId="{CC85E989-FB9B-B911-95F0-F2CD511345B0}"/>
          </ac:grpSpMkLst>
        </pc:grpChg>
        <pc:picChg chg="add">
          <ac:chgData name="Kathryn Keane (MHHSProgramme)" userId="4a02fd86-f61d-4498-a089-5dd72a2f1d7f" providerId="ADAL" clId="{D9B217D0-4EB2-4860-B89A-CB3B4AA4FC7E}" dt="2026-05-01T09:21:13.620" v="26"/>
          <ac:picMkLst>
            <pc:docMk/>
            <pc:sldMasterMk cId="4233172556" sldId="2147483771"/>
            <ac:picMk id="10" creationId="{0050BE9D-2103-1876-B7E7-765B6A9CA657}"/>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DAE1E-7000-4B05-9060-99FEAFBDABE9}" type="datetimeFigureOut">
              <a:rPr lang="en-US" smtClean="0"/>
              <a:t>5/1/2026</a:t>
            </a:fld>
            <a:endParaRPr lang="en-US"/>
          </a:p>
        </p:txBody>
      </p:sp>
      <p:sp>
        <p:nvSpPr>
          <p:cNvPr id="4" name="Slide Image Placeholder 3"/>
          <p:cNvSpPr>
            <a:spLocks noGrp="1" noRot="1" noChangeAspect="1"/>
          </p:cNvSpPr>
          <p:nvPr>
            <p:ph type="sldImg" idx="2"/>
          </p:nvPr>
        </p:nvSpPr>
        <p:spPr>
          <a:xfrm>
            <a:off x="1335088" y="1143000"/>
            <a:ext cx="4187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C0945-979F-4914-894F-31DCA7C8385B}" type="slidenum">
              <a:rPr lang="en-US" smtClean="0"/>
              <a:t>‹#›</a:t>
            </a:fld>
            <a:endParaRPr lang="en-US"/>
          </a:p>
        </p:txBody>
      </p:sp>
    </p:spTree>
    <p:extLst>
      <p:ext uri="{BB962C8B-B14F-4D97-AF65-F5344CB8AC3E}">
        <p14:creationId xmlns:p14="http://schemas.microsoft.com/office/powerpoint/2010/main" val="945015230"/>
      </p:ext>
    </p:extLst>
  </p:cSld>
  <p:clrMap bg1="lt1" tx1="dk1" bg2="lt2" tx2="dk2" accent1="accent1" accent2="accent2" accent3="accent3" accent4="accent4" accent5="accent5" accent6="accent6" hlink="hlink" folHlink="folHlink"/>
  <p:notesStyle>
    <a:lvl1pPr marL="0" algn="l" defTabSz="1067051" rtl="0" eaLnBrk="1" latinLnBrk="0" hangingPunct="1">
      <a:defRPr sz="1400" kern="1200">
        <a:solidFill>
          <a:schemeClr val="tx1"/>
        </a:solidFill>
        <a:latin typeface="+mn-lt"/>
        <a:ea typeface="+mn-ea"/>
        <a:cs typeface="+mn-cs"/>
      </a:defRPr>
    </a:lvl1pPr>
    <a:lvl2pPr marL="533526" algn="l" defTabSz="1067051" rtl="0" eaLnBrk="1" latinLnBrk="0" hangingPunct="1">
      <a:defRPr sz="1400" kern="1200">
        <a:solidFill>
          <a:schemeClr val="tx1"/>
        </a:solidFill>
        <a:latin typeface="+mn-lt"/>
        <a:ea typeface="+mn-ea"/>
        <a:cs typeface="+mn-cs"/>
      </a:defRPr>
    </a:lvl2pPr>
    <a:lvl3pPr marL="1067051" algn="l" defTabSz="1067051" rtl="0" eaLnBrk="1" latinLnBrk="0" hangingPunct="1">
      <a:defRPr sz="1400" kern="1200">
        <a:solidFill>
          <a:schemeClr val="tx1"/>
        </a:solidFill>
        <a:latin typeface="+mn-lt"/>
        <a:ea typeface="+mn-ea"/>
        <a:cs typeface="+mn-cs"/>
      </a:defRPr>
    </a:lvl3pPr>
    <a:lvl4pPr marL="1600576" algn="l" defTabSz="1067051" rtl="0" eaLnBrk="1" latinLnBrk="0" hangingPunct="1">
      <a:defRPr sz="1400" kern="1200">
        <a:solidFill>
          <a:schemeClr val="tx1"/>
        </a:solidFill>
        <a:latin typeface="+mn-lt"/>
        <a:ea typeface="+mn-ea"/>
        <a:cs typeface="+mn-cs"/>
      </a:defRPr>
    </a:lvl4pPr>
    <a:lvl5pPr marL="2134101" algn="l" defTabSz="1067051" rtl="0" eaLnBrk="1" latinLnBrk="0" hangingPunct="1">
      <a:defRPr sz="1400" kern="1200">
        <a:solidFill>
          <a:schemeClr val="tx1"/>
        </a:solidFill>
        <a:latin typeface="+mn-lt"/>
        <a:ea typeface="+mn-ea"/>
        <a:cs typeface="+mn-cs"/>
      </a:defRPr>
    </a:lvl5pPr>
    <a:lvl6pPr marL="2667625" algn="l" defTabSz="1067051" rtl="0" eaLnBrk="1" latinLnBrk="0" hangingPunct="1">
      <a:defRPr sz="1400" kern="1200">
        <a:solidFill>
          <a:schemeClr val="tx1"/>
        </a:solidFill>
        <a:latin typeface="+mn-lt"/>
        <a:ea typeface="+mn-ea"/>
        <a:cs typeface="+mn-cs"/>
      </a:defRPr>
    </a:lvl6pPr>
    <a:lvl7pPr marL="3201151" algn="l" defTabSz="1067051" rtl="0" eaLnBrk="1" latinLnBrk="0" hangingPunct="1">
      <a:defRPr sz="1400" kern="1200">
        <a:solidFill>
          <a:schemeClr val="tx1"/>
        </a:solidFill>
        <a:latin typeface="+mn-lt"/>
        <a:ea typeface="+mn-ea"/>
        <a:cs typeface="+mn-cs"/>
      </a:defRPr>
    </a:lvl7pPr>
    <a:lvl8pPr marL="3734677" algn="l" defTabSz="1067051" rtl="0" eaLnBrk="1" latinLnBrk="0" hangingPunct="1">
      <a:defRPr sz="1400" kern="1200">
        <a:solidFill>
          <a:schemeClr val="tx1"/>
        </a:solidFill>
        <a:latin typeface="+mn-lt"/>
        <a:ea typeface="+mn-ea"/>
        <a:cs typeface="+mn-cs"/>
      </a:defRPr>
    </a:lvl8pPr>
    <a:lvl9pPr marL="4268201" algn="l" defTabSz="106705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5451-4EEC-9D80-556B-0B12BEF16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9E5E0-A60A-2B85-8EDE-6B58CC093720}"/>
              </a:ext>
            </a:extLst>
          </p:cNvPr>
          <p:cNvSpPr>
            <a:spLocks noGrp="1" noRot="1" noChangeAspect="1"/>
          </p:cNvSpPr>
          <p:nvPr>
            <p:ph type="sldImg"/>
          </p:nvPr>
        </p:nvSpPr>
        <p:spPr>
          <a:xfrm>
            <a:off x="1335088" y="1143000"/>
            <a:ext cx="4187825" cy="3086100"/>
          </a:xfrm>
        </p:spPr>
      </p:sp>
      <p:sp>
        <p:nvSpPr>
          <p:cNvPr id="3" name="Notes Placeholder 2">
            <a:extLst>
              <a:ext uri="{FF2B5EF4-FFF2-40B4-BE49-F238E27FC236}">
                <a16:creationId xmlns:a16="http://schemas.microsoft.com/office/drawing/2014/main" id="{36D8B346-52A8-7E35-2B0B-78F486B30C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D1D55-C800-8E7C-C16B-9ADE2E338E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7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D4C4-E384-D9B4-536B-7F37699FA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FB243-DBE1-A677-45F1-A5EE7A03AD65}"/>
              </a:ext>
            </a:extLst>
          </p:cNvPr>
          <p:cNvSpPr>
            <a:spLocks noGrp="1" noRot="1" noChangeAspect="1"/>
          </p:cNvSpPr>
          <p:nvPr>
            <p:ph type="sldImg"/>
          </p:nvPr>
        </p:nvSpPr>
        <p:spPr>
          <a:xfrm>
            <a:off x="1335088" y="1143000"/>
            <a:ext cx="4187825" cy="3086100"/>
          </a:xfrm>
        </p:spPr>
      </p:sp>
      <p:sp>
        <p:nvSpPr>
          <p:cNvPr id="3" name="Notes Placeholder 2">
            <a:extLst>
              <a:ext uri="{FF2B5EF4-FFF2-40B4-BE49-F238E27FC236}">
                <a16:creationId xmlns:a16="http://schemas.microsoft.com/office/drawing/2014/main" id="{714726DB-077E-4BCE-C749-AFBDAE9D6D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553AB-91D1-5802-9096-9EEFE83E6F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45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FF5C-D28B-BF9F-0FF3-DE702C4D6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64ADC-DA7D-3305-BA09-D0A93E5B1835}"/>
              </a:ext>
            </a:extLst>
          </p:cNvPr>
          <p:cNvSpPr>
            <a:spLocks noGrp="1" noRot="1" noChangeAspect="1"/>
          </p:cNvSpPr>
          <p:nvPr>
            <p:ph type="sldImg"/>
          </p:nvPr>
        </p:nvSpPr>
        <p:spPr>
          <a:xfrm>
            <a:off x="1335088" y="1143000"/>
            <a:ext cx="4187825" cy="3086100"/>
          </a:xfrm>
        </p:spPr>
      </p:sp>
      <p:sp>
        <p:nvSpPr>
          <p:cNvPr id="3" name="Notes Placeholder 2">
            <a:extLst>
              <a:ext uri="{FF2B5EF4-FFF2-40B4-BE49-F238E27FC236}">
                <a16:creationId xmlns:a16="http://schemas.microsoft.com/office/drawing/2014/main" id="{EE5EAEE1-D177-18D3-18F1-DF65820C08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EBFCCD-FF3E-CB63-6B2C-CEA416945F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18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957" y="1593911"/>
            <a:ext cx="11230849" cy="3390724"/>
          </a:xfrm>
        </p:spPr>
        <p:txBody>
          <a:bodyPr anchor="b"/>
          <a:lstStyle>
            <a:lvl1pPr algn="ctr">
              <a:defRPr sz="8522"/>
            </a:lvl1pPr>
          </a:lstStyle>
          <a:p>
            <a:r>
              <a:rPr lang="en-US"/>
              <a:t>Click to edit Master title style</a:t>
            </a:r>
          </a:p>
        </p:txBody>
      </p:sp>
      <p:sp>
        <p:nvSpPr>
          <p:cNvPr id="3" name="Subtitle 2"/>
          <p:cNvSpPr>
            <a:spLocks noGrp="1"/>
          </p:cNvSpPr>
          <p:nvPr>
            <p:ph type="subTitle" idx="1"/>
          </p:nvPr>
        </p:nvSpPr>
        <p:spPr>
          <a:xfrm>
            <a:off x="1651597" y="5115395"/>
            <a:ext cx="9909572" cy="2351412"/>
          </a:xfrm>
        </p:spPr>
        <p:txBody>
          <a:bodyPr/>
          <a:lstStyle>
            <a:lvl1pPr marL="0" indent="0" algn="ctr">
              <a:buNone/>
              <a:defRPr sz="3408"/>
            </a:lvl1pPr>
            <a:lvl2pPr marL="649380" indent="0" algn="ctr">
              <a:buNone/>
              <a:defRPr sz="2840"/>
            </a:lvl2pPr>
            <a:lvl3pPr marL="1298760" indent="0" algn="ctr">
              <a:buNone/>
              <a:defRPr sz="2556"/>
            </a:lvl3pPr>
            <a:lvl4pPr marL="1948141" indent="0" algn="ctr">
              <a:buNone/>
              <a:defRPr sz="2272"/>
            </a:lvl4pPr>
            <a:lvl5pPr marL="2597519" indent="0" algn="ctr">
              <a:buNone/>
              <a:defRPr sz="2272"/>
            </a:lvl5pPr>
            <a:lvl6pPr marL="3246901" indent="0" algn="ctr">
              <a:buNone/>
              <a:defRPr sz="2272"/>
            </a:lvl6pPr>
            <a:lvl7pPr marL="3896281" indent="0" algn="ctr">
              <a:buNone/>
              <a:defRPr sz="2272"/>
            </a:lvl7pPr>
            <a:lvl8pPr marL="4545662" indent="0" algn="ctr">
              <a:buNone/>
              <a:defRPr sz="2272"/>
            </a:lvl8pPr>
            <a:lvl9pPr marL="5195042" indent="0" algn="ctr">
              <a:buNone/>
              <a:defRPr sz="2272"/>
            </a:lvl9pPr>
          </a:lstStyle>
          <a:p>
            <a:r>
              <a:rPr lang="en-US"/>
              <a:t>Click to edit Master subtitle style</a:t>
            </a:r>
          </a:p>
        </p:txBody>
      </p:sp>
      <p:sp>
        <p:nvSpPr>
          <p:cNvPr id="4" name="Date Placeholder 3"/>
          <p:cNvSpPr>
            <a:spLocks noGrp="1"/>
          </p:cNvSpPr>
          <p:nvPr>
            <p:ph type="dt" sz="half" idx="10"/>
          </p:nvPr>
        </p:nvSpPr>
        <p:spPr/>
        <p:txBody>
          <a:bodyPr/>
          <a:lstStyle/>
          <a:p>
            <a:fld id="{C5905A1F-AEC5-DC43-A6C2-D11DE53DCE35}" type="datetime1">
              <a:rPr lang="en-GB" smtClean="0"/>
              <a:t>01/05/2026</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9014371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05A1F-AEC5-DC43-A6C2-D11DE53DCE35}" type="datetime1">
              <a:rPr lang="en-GB" smtClean="0"/>
              <a:t>01/05/2026</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2607706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5385" y="518528"/>
            <a:ext cx="2849002" cy="82536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8383" y="518528"/>
            <a:ext cx="8381847" cy="82536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05A1F-AEC5-DC43-A6C2-D11DE53DCE35}" type="datetime1">
              <a:rPr lang="en-GB" smtClean="0"/>
              <a:t>01/05/2026</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41356479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7" y="1319859"/>
            <a:ext cx="11379033" cy="504975"/>
          </a:xfrm>
        </p:spPr>
        <p:txBody>
          <a:bodyPr lIns="0" tIns="0" rIns="0" bIns="0">
            <a:normAutofit/>
          </a:bodyPr>
          <a:lstStyle>
            <a:lvl1pPr marL="0" marR="3081" indent="0" algn="l" defTabSz="914548"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4125041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14"/>
            <a:ext cx="1357152" cy="511113"/>
          </a:xfrm>
        </p:spPr>
        <p:txBody>
          <a:bodyPr lIns="0" tIns="0" rIns="0" bIns="0" anchor="t"/>
          <a:lstStyle>
            <a:lvl1pPr marL="7702" algn="l" defTabSz="914548"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4" y="8149906"/>
            <a:ext cx="8395610" cy="518524"/>
          </a:xfrm>
        </p:spPr>
        <p:txBody>
          <a:bodyPr lIns="0" tIns="0" rIns="0" bIns="0">
            <a:no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380091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14"/>
            <a:ext cx="1357152" cy="511113"/>
          </a:xfrm>
        </p:spPr>
        <p:txBody>
          <a:bodyPr lIns="0" tIns="0" rIns="0" bIns="0" anchor="t"/>
          <a:lstStyle>
            <a:lvl1pPr marL="7702" algn="l" defTabSz="914548"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4" y="8149906"/>
            <a:ext cx="8395610" cy="518524"/>
          </a:xfrm>
        </p:spPr>
        <p:txBody>
          <a:bodyPr lIns="0" tIns="0" rIns="0" bIns="0">
            <a:no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370801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14"/>
            <a:ext cx="1357152" cy="511113"/>
          </a:xfrm>
        </p:spPr>
        <p:txBody>
          <a:bodyPr lIns="0" tIns="0" rIns="0" bIns="0" anchor="t"/>
          <a:lstStyle>
            <a:lvl1pPr marL="7702" algn="l" defTabSz="914548"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4" y="8149906"/>
            <a:ext cx="8395610" cy="518524"/>
          </a:xfrm>
        </p:spPr>
        <p:txBody>
          <a:bodyPr lIns="0" tIns="0" rIns="0" bIns="0">
            <a:no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219134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6"/>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14"/>
            <a:ext cx="1357152" cy="511113"/>
          </a:xfrm>
        </p:spPr>
        <p:txBody>
          <a:bodyPr lIns="0" tIns="0" rIns="0" bIns="0" anchor="t"/>
          <a:lstStyle>
            <a:lvl1pPr marL="7702" algn="l" defTabSz="914548"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4" y="8149906"/>
            <a:ext cx="8395610" cy="518524"/>
          </a:xfrm>
        </p:spPr>
        <p:txBody>
          <a:bodyPr lIns="0" tIns="0" rIns="0" bIns="0">
            <a:no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298379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01/05/2026</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1905" y="1063181"/>
            <a:ext cx="6620858" cy="8676137"/>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41075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591911"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01/05/2026</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232" y="1096376"/>
            <a:ext cx="6361306" cy="8336014"/>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8555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1"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01/05/2026</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7688" y="1096382"/>
            <a:ext cx="6585083" cy="862925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7586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05A1F-AEC5-DC43-A6C2-D11DE53DCE35}" type="datetime1">
              <a:rPr lang="en-GB" smtClean="0"/>
              <a:t>01/05/2026</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274948242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1"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9"/>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01/05/2026</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1946866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1"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9"/>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01/05/2026</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79883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1"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8"/>
            <a:ext cx="6620858" cy="8739848"/>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01/05/2026</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175688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2" y="1096386"/>
            <a:ext cx="6297459" cy="898351"/>
          </a:xfrm>
        </p:spPr>
        <p:txBody>
          <a:bodyPr anchor="b">
            <a:normAutofit/>
          </a:bodyPr>
          <a:lstStyle>
            <a:lvl1pPr marL="0" algn="l" defTabSz="914548"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2" y="1994729"/>
            <a:ext cx="6297459" cy="754334"/>
          </a:xfrm>
        </p:spPr>
        <p:txBody>
          <a:bodyPr lIns="0" tIns="0" rIns="0" bIns="0"/>
          <a:lstStyle>
            <a:lvl1pPr marL="0" indent="0" algn="l">
              <a:buNone/>
              <a:defRPr sz="2400">
                <a:solidFill>
                  <a:schemeClr val="bg1"/>
                </a:solidFill>
              </a:defRPr>
            </a:lvl1pPr>
            <a:lvl2pPr marL="457272" indent="0" algn="ctr">
              <a:buNone/>
              <a:defRPr sz="2000"/>
            </a:lvl2pPr>
            <a:lvl3pPr marL="914548" indent="0" algn="ctr">
              <a:buNone/>
              <a:defRPr sz="1800"/>
            </a:lvl3pPr>
            <a:lvl4pPr marL="1371820" indent="0" algn="ctr">
              <a:buNone/>
              <a:defRPr sz="1600"/>
            </a:lvl4pPr>
            <a:lvl5pPr marL="1829095" indent="0" algn="ctr">
              <a:buNone/>
              <a:defRPr sz="1600"/>
            </a:lvl5pPr>
            <a:lvl6pPr marL="2286368" indent="0" algn="ctr">
              <a:buNone/>
              <a:defRPr sz="1600"/>
            </a:lvl6pPr>
            <a:lvl7pPr marL="2743642" indent="0" algn="ctr">
              <a:buNone/>
              <a:defRPr sz="1600"/>
            </a:lvl7pPr>
            <a:lvl8pPr marL="3200915" indent="0" algn="ctr">
              <a:buNone/>
              <a:defRPr sz="1600"/>
            </a:lvl8pPr>
            <a:lvl9pPr marL="365819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1" y="999466"/>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214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1014512"/>
            <a:ext cx="6620858" cy="8724452"/>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01/05/2026</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94450" y="433575"/>
            <a:ext cx="644547" cy="565542"/>
          </a:xfrm>
        </p:spPr>
        <p:txBody>
          <a:bodyPr lIns="0" tIns="0" rIns="0" bIns="0" anchor="ctr">
            <a:normAutofit/>
          </a:bodyPr>
          <a:lstStyle>
            <a:lvl1pPr marL="0" indent="0">
              <a:buNone/>
              <a:defRPr sz="1200">
                <a:solidFill>
                  <a:schemeClr val="bg2"/>
                </a:solidFill>
              </a:defRPr>
            </a:lvl1pPr>
            <a:lvl2pPr marL="457272" indent="0">
              <a:buNone/>
              <a:defRPr sz="1200">
                <a:solidFill>
                  <a:schemeClr val="bg2"/>
                </a:solidFill>
              </a:defRPr>
            </a:lvl2pPr>
            <a:lvl3pPr marL="914548" indent="0">
              <a:buNone/>
              <a:defRPr sz="1200">
                <a:solidFill>
                  <a:schemeClr val="bg2"/>
                </a:solidFill>
              </a:defRPr>
            </a:lvl3pPr>
            <a:lvl4pPr marL="1371820" indent="0">
              <a:buNone/>
              <a:defRPr sz="1200">
                <a:solidFill>
                  <a:schemeClr val="bg2"/>
                </a:solidFill>
              </a:defRPr>
            </a:lvl4pPr>
            <a:lvl5pPr marL="1829095"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4235603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400" y="1171448"/>
            <a:ext cx="7211966" cy="7568393"/>
          </a:xfrm>
        </p:spPr>
        <p:txBody>
          <a:bodyPr lIns="0" tIns="0" rIns="0" bIns="0" anchor="ctr">
            <a:noAutofit/>
          </a:bodyPr>
          <a:lstStyle>
            <a:lvl1pPr marL="0" marR="3081" indent="0" algn="ctr" defTabSz="914548"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5" y="1171456"/>
            <a:ext cx="2664917" cy="2814459"/>
          </a:xfrm>
        </p:spPr>
        <p:txBody>
          <a:bodyPr lIns="0" tIns="0" rIns="0" bIns="0">
            <a:noAutofit/>
          </a:bodyPr>
          <a:lstStyle>
            <a:lvl1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548"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75818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400" y="1171448"/>
            <a:ext cx="7211966" cy="7568393"/>
          </a:xfrm>
        </p:spPr>
        <p:txBody>
          <a:bodyPr lIns="0" tIns="0" rIns="0" bIns="0" anchor="ctr">
            <a:noAutofit/>
          </a:bodyPr>
          <a:lstStyle>
            <a:lvl1pPr marL="0" marR="3081" indent="0" algn="ctr" defTabSz="914548"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5" y="1171456"/>
            <a:ext cx="2664917" cy="2814459"/>
          </a:xfrm>
        </p:spPr>
        <p:txBody>
          <a:bodyPr lIns="0" tIns="0" rIns="0" bIns="0">
            <a:noAutofit/>
          </a:bodyPr>
          <a:lstStyle>
            <a:lvl1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548"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548"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66647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50" y="1171448"/>
            <a:ext cx="7681431" cy="7568393"/>
          </a:xfrm>
        </p:spPr>
        <p:txBody>
          <a:bodyPr lIns="0" tIns="0" rIns="0" bIns="0">
            <a:noAutofit/>
          </a:bodyPr>
          <a:lstStyle>
            <a:lvl1pPr marL="0" marR="3081" indent="0" algn="l" defTabSz="914548" rtl="0" eaLnBrk="1" latinLnBrk="0" hangingPunct="1">
              <a:lnSpc>
                <a:spcPct val="90000"/>
              </a:lnSpc>
              <a:spcBef>
                <a:spcPts val="0"/>
              </a:spcBef>
              <a:buNone/>
              <a:defRPr lang="en-GB" sz="5001" kern="1200" spc="-58"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768072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50" y="1171448"/>
            <a:ext cx="7681431" cy="7568393"/>
          </a:xfrm>
        </p:spPr>
        <p:txBody>
          <a:bodyPr lIns="0" tIns="0" rIns="0" bIns="0">
            <a:noAutofit/>
          </a:bodyPr>
          <a:lstStyle>
            <a:lvl1pPr marL="0" marR="3081" indent="0" algn="l" defTabSz="914548" rtl="0" eaLnBrk="1" latinLnBrk="0" hangingPunct="1">
              <a:lnSpc>
                <a:spcPct val="90000"/>
              </a:lnSpc>
              <a:spcBef>
                <a:spcPts val="0"/>
              </a:spcBef>
              <a:buNone/>
              <a:defRPr lang="en-GB" sz="5001" kern="1200" spc="-58"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416123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50" y="1171448"/>
            <a:ext cx="7681431" cy="7568393"/>
          </a:xfrm>
        </p:spPr>
        <p:txBody>
          <a:bodyPr lIns="0" tIns="0" rIns="0" bIns="0">
            <a:noAutofit/>
          </a:bodyPr>
          <a:lstStyle>
            <a:lvl1pPr marL="0" marR="3081" indent="0" algn="l" defTabSz="914548" rtl="0" eaLnBrk="1" latinLnBrk="0" hangingPunct="1">
              <a:lnSpc>
                <a:spcPct val="90000"/>
              </a:lnSpc>
              <a:spcBef>
                <a:spcPts val="0"/>
              </a:spcBef>
              <a:buNone/>
              <a:defRPr lang="en-GB" sz="5001" kern="1200" spc="-58"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837146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50" y="1171448"/>
            <a:ext cx="7681431" cy="7568393"/>
          </a:xfrm>
        </p:spPr>
        <p:txBody>
          <a:bodyPr lIns="0" tIns="0" rIns="0" bIns="0">
            <a:noAutofit/>
          </a:bodyPr>
          <a:lstStyle>
            <a:lvl1pPr marL="0" marR="3081" indent="0" algn="l" defTabSz="914548" rtl="0" eaLnBrk="1" latinLnBrk="0" hangingPunct="1">
              <a:lnSpc>
                <a:spcPct val="90000"/>
              </a:lnSpc>
              <a:spcBef>
                <a:spcPts val="0"/>
              </a:spcBef>
              <a:buNone/>
              <a:defRPr lang="en-GB" sz="5001" kern="1200" spc="-58"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425749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497" y="2428078"/>
            <a:ext cx="11396008" cy="4051283"/>
          </a:xfrm>
        </p:spPr>
        <p:txBody>
          <a:bodyPr anchor="b"/>
          <a:lstStyle>
            <a:lvl1pPr>
              <a:defRPr sz="8522"/>
            </a:lvl1pPr>
          </a:lstStyle>
          <a:p>
            <a:r>
              <a:rPr lang="en-US"/>
              <a:t>Click to edit Master title style</a:t>
            </a:r>
          </a:p>
        </p:txBody>
      </p:sp>
      <p:sp>
        <p:nvSpPr>
          <p:cNvPr id="3" name="Text Placeholder 2"/>
          <p:cNvSpPr>
            <a:spLocks noGrp="1"/>
          </p:cNvSpPr>
          <p:nvPr>
            <p:ph type="body" idx="1"/>
          </p:nvPr>
        </p:nvSpPr>
        <p:spPr>
          <a:xfrm>
            <a:off x="901497" y="6517677"/>
            <a:ext cx="11396008" cy="2130474"/>
          </a:xfrm>
        </p:spPr>
        <p:txBody>
          <a:bodyPr/>
          <a:lstStyle>
            <a:lvl1pPr marL="0" indent="0">
              <a:buNone/>
              <a:defRPr sz="3408">
                <a:solidFill>
                  <a:schemeClr val="tx1"/>
                </a:solidFill>
              </a:defRPr>
            </a:lvl1pPr>
            <a:lvl2pPr marL="649380" indent="0">
              <a:buNone/>
              <a:defRPr sz="2840">
                <a:solidFill>
                  <a:schemeClr val="tx1">
                    <a:tint val="75000"/>
                  </a:schemeClr>
                </a:solidFill>
              </a:defRPr>
            </a:lvl2pPr>
            <a:lvl3pPr marL="1298760" indent="0">
              <a:buNone/>
              <a:defRPr sz="2556">
                <a:solidFill>
                  <a:schemeClr val="tx1">
                    <a:tint val="75000"/>
                  </a:schemeClr>
                </a:solidFill>
              </a:defRPr>
            </a:lvl3pPr>
            <a:lvl4pPr marL="1948141" indent="0">
              <a:buNone/>
              <a:defRPr sz="2272">
                <a:solidFill>
                  <a:schemeClr val="tx1">
                    <a:tint val="75000"/>
                  </a:schemeClr>
                </a:solidFill>
              </a:defRPr>
            </a:lvl4pPr>
            <a:lvl5pPr marL="2597519" indent="0">
              <a:buNone/>
              <a:defRPr sz="2272">
                <a:solidFill>
                  <a:schemeClr val="tx1">
                    <a:tint val="75000"/>
                  </a:schemeClr>
                </a:solidFill>
              </a:defRPr>
            </a:lvl5pPr>
            <a:lvl6pPr marL="3246901" indent="0">
              <a:buNone/>
              <a:defRPr sz="2272">
                <a:solidFill>
                  <a:schemeClr val="tx1">
                    <a:tint val="75000"/>
                  </a:schemeClr>
                </a:solidFill>
              </a:defRPr>
            </a:lvl6pPr>
            <a:lvl7pPr marL="3896281" indent="0">
              <a:buNone/>
              <a:defRPr sz="2272">
                <a:solidFill>
                  <a:schemeClr val="tx1">
                    <a:tint val="75000"/>
                  </a:schemeClr>
                </a:solidFill>
              </a:defRPr>
            </a:lvl7pPr>
            <a:lvl8pPr marL="4545662" indent="0">
              <a:buNone/>
              <a:defRPr sz="2272">
                <a:solidFill>
                  <a:schemeClr val="tx1">
                    <a:tint val="75000"/>
                  </a:schemeClr>
                </a:solidFill>
              </a:defRPr>
            </a:lvl8pPr>
            <a:lvl9pPr marL="5195042" indent="0">
              <a:buNone/>
              <a:defRPr sz="22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05A1F-AEC5-DC43-A6C2-D11DE53DCE35}" type="datetime1">
              <a:rPr lang="en-GB" smtClean="0"/>
              <a:t>01/05/2026</a:t>
            </a:fld>
            <a:endParaRPr lang="en-GB"/>
          </a:p>
        </p:txBody>
      </p:sp>
      <p:sp>
        <p:nvSpPr>
          <p:cNvPr id="5" name="Footer Placeholder 4"/>
          <p:cNvSpPr>
            <a:spLocks noGrp="1"/>
          </p:cNvSpPr>
          <p:nvPr>
            <p:ph type="ftr" sz="quarter" idx="11"/>
          </p:nvPr>
        </p:nvSpPr>
        <p:spPr/>
        <p:txBody>
          <a:bodyPr/>
          <a:lstStyle/>
          <a:p>
            <a:r>
              <a:rPr lang="en-US"/>
              <a:t>Document Classification:	Public</a:t>
            </a:r>
            <a:endParaRPr lang="en-GB"/>
          </a:p>
        </p:txBody>
      </p:sp>
      <p:sp>
        <p:nvSpPr>
          <p:cNvPr id="6" name="Slide Number Placeholder 5"/>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71117629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7" y="1319859"/>
            <a:ext cx="11379033" cy="504975"/>
          </a:xfrm>
        </p:spPr>
        <p:txBody>
          <a:bodyPr lIns="0" tIns="0" rIns="0" bIns="0">
            <a:normAutofit/>
          </a:bodyPr>
          <a:lstStyle>
            <a:lvl1pPr marL="0" marR="3081" indent="0" algn="l" defTabSz="914548"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6"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11101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35743" y="1515978"/>
            <a:ext cx="6201987" cy="2162987"/>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730389" y="1478609"/>
            <a:ext cx="5138299" cy="7719307"/>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35741" y="1713072"/>
            <a:ext cx="2926055" cy="1883553"/>
          </a:xfrm>
        </p:spPr>
        <p:txBody>
          <a:bodyPr lIns="0" tIns="0" rIns="0" bIns="0">
            <a:noAutofit/>
          </a:bodyPr>
          <a:lstStyle>
            <a:lvl1pPr marL="0" indent="0" algn="l" defTabSz="914548"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548"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77" marR="3081" indent="-171477" algn="l" defTabSz="914548"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548"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548"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14" marR="3081" lvl="2" indent="-88914" algn="l" defTabSz="914548"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35741" y="3914316"/>
            <a:ext cx="2926055" cy="4763969"/>
          </a:xfrm>
        </p:spPr>
        <p:txBody>
          <a:bodyPr lIns="0" tIns="0" rIns="0" bIns="0">
            <a:noAutofit/>
          </a:bodyPr>
          <a:lstStyle>
            <a:lvl1pPr marL="0" indent="0" algn="l" defTabSz="914548"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548"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14" marR="3081" indent="-88914" algn="l" defTabSz="914548"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548"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548"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611673" y="3914316"/>
            <a:ext cx="2926055" cy="4763969"/>
          </a:xfrm>
        </p:spPr>
        <p:txBody>
          <a:bodyPr lIns="0" tIns="0" rIns="0" bIns="0">
            <a:noAutofit/>
          </a:bodyPr>
          <a:lstStyle>
            <a:lvl1pPr marL="0" indent="0" algn="l" defTabSz="914548"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548"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14" marR="3081" indent="-88914" algn="l" defTabSz="914548"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548"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548"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50899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2"/>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35737" y="1541562"/>
            <a:ext cx="3139699" cy="7133549"/>
          </a:xfrm>
          <a:solidFill>
            <a:schemeClr val="accent1"/>
          </a:solidFill>
        </p:spPr>
        <p:txBody>
          <a:bodyPr lIns="144000" tIns="216000">
            <a:normAutofit/>
          </a:bodyPr>
          <a:lstStyle>
            <a:lvl1pPr marL="0" indent="0">
              <a:buNone/>
              <a:defRPr sz="1800">
                <a:solidFill>
                  <a:schemeClr val="bg2"/>
                </a:solidFill>
              </a:defRPr>
            </a:lvl1pPr>
            <a:lvl2pPr marL="11115" indent="0">
              <a:buNone/>
              <a:tabLst/>
              <a:defRPr sz="1800">
                <a:solidFill>
                  <a:schemeClr val="bg2"/>
                </a:solidFill>
              </a:defRPr>
            </a:lvl2pPr>
            <a:lvl3pPr marL="11115" indent="0">
              <a:buNone/>
              <a:tabLst/>
              <a:defRPr sz="1800">
                <a:solidFill>
                  <a:schemeClr val="bg2"/>
                </a:solidFill>
              </a:defRPr>
            </a:lvl3pPr>
            <a:lvl4pPr marL="11115" indent="0">
              <a:buNone/>
              <a:tabLst/>
              <a:defRPr sz="1800">
                <a:solidFill>
                  <a:schemeClr val="bg2"/>
                </a:solidFill>
              </a:defRPr>
            </a:lvl4pPr>
            <a:lvl5pPr marL="11115"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473531" y="1541562"/>
            <a:ext cx="3139699" cy="7133549"/>
          </a:xfrm>
          <a:solidFill>
            <a:schemeClr val="accent2"/>
          </a:solidFill>
        </p:spPr>
        <p:txBody>
          <a:bodyPr lIns="144000" tIns="216000">
            <a:normAutofit/>
          </a:bodyPr>
          <a:lstStyle>
            <a:lvl1pPr marL="0" indent="0">
              <a:buNone/>
              <a:defRPr sz="1800">
                <a:solidFill>
                  <a:schemeClr val="bg2"/>
                </a:solidFill>
              </a:defRPr>
            </a:lvl1pPr>
            <a:lvl2pPr marL="11115" indent="0">
              <a:buNone/>
              <a:tabLst/>
              <a:defRPr sz="1800">
                <a:solidFill>
                  <a:schemeClr val="bg2"/>
                </a:solidFill>
              </a:defRPr>
            </a:lvl2pPr>
            <a:lvl3pPr marL="11115" indent="0">
              <a:buNone/>
              <a:tabLst/>
              <a:defRPr sz="1800">
                <a:solidFill>
                  <a:schemeClr val="bg2"/>
                </a:solidFill>
              </a:defRPr>
            </a:lvl3pPr>
            <a:lvl4pPr marL="11115" indent="0">
              <a:buNone/>
              <a:tabLst/>
              <a:defRPr sz="1800">
                <a:solidFill>
                  <a:schemeClr val="bg2"/>
                </a:solidFill>
              </a:defRPr>
            </a:lvl4pPr>
            <a:lvl5pPr marL="11115"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611325" y="1541562"/>
            <a:ext cx="3139699" cy="7133549"/>
          </a:xfrm>
          <a:solidFill>
            <a:schemeClr val="tx1"/>
          </a:solidFill>
        </p:spPr>
        <p:txBody>
          <a:bodyPr lIns="144000" tIns="216000">
            <a:normAutofit/>
          </a:bodyPr>
          <a:lstStyle>
            <a:lvl1pPr marL="0" indent="0">
              <a:buNone/>
              <a:defRPr sz="1800">
                <a:solidFill>
                  <a:schemeClr val="bg2"/>
                </a:solidFill>
              </a:defRPr>
            </a:lvl1pPr>
            <a:lvl2pPr marL="11115" indent="0">
              <a:buNone/>
              <a:tabLst/>
              <a:defRPr sz="1800">
                <a:solidFill>
                  <a:schemeClr val="bg2"/>
                </a:solidFill>
              </a:defRPr>
            </a:lvl2pPr>
            <a:lvl3pPr marL="11115" indent="0">
              <a:buNone/>
              <a:tabLst/>
              <a:defRPr sz="1800">
                <a:solidFill>
                  <a:schemeClr val="bg2"/>
                </a:solidFill>
              </a:defRPr>
            </a:lvl3pPr>
            <a:lvl4pPr marL="11115" indent="0">
              <a:buNone/>
              <a:tabLst/>
              <a:defRPr sz="1800">
                <a:solidFill>
                  <a:schemeClr val="bg2"/>
                </a:solidFill>
              </a:defRPr>
            </a:lvl4pPr>
            <a:lvl5pPr marL="11115"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9749119" y="1541562"/>
            <a:ext cx="3139699" cy="7133549"/>
          </a:xfrm>
          <a:solidFill>
            <a:srgbClr val="00B4AC"/>
          </a:solidFill>
        </p:spPr>
        <p:txBody>
          <a:bodyPr lIns="144000" tIns="216000">
            <a:normAutofit/>
          </a:bodyPr>
          <a:lstStyle>
            <a:lvl1pPr marL="0" indent="0">
              <a:buNone/>
              <a:defRPr sz="1800">
                <a:solidFill>
                  <a:schemeClr val="bg2"/>
                </a:solidFill>
              </a:defRPr>
            </a:lvl1pPr>
            <a:lvl2pPr marL="11115" indent="0">
              <a:buNone/>
              <a:tabLst/>
              <a:defRPr sz="1800">
                <a:solidFill>
                  <a:schemeClr val="bg2"/>
                </a:solidFill>
              </a:defRPr>
            </a:lvl2pPr>
            <a:lvl3pPr marL="11115" indent="0">
              <a:buNone/>
              <a:tabLst/>
              <a:defRPr sz="1800">
                <a:solidFill>
                  <a:schemeClr val="bg2"/>
                </a:solidFill>
              </a:defRPr>
            </a:lvl3pPr>
            <a:lvl4pPr marL="11115" indent="0">
              <a:buNone/>
              <a:tabLst/>
              <a:defRPr sz="1800">
                <a:solidFill>
                  <a:schemeClr val="bg2"/>
                </a:solidFill>
              </a:defRPr>
            </a:lvl4pPr>
            <a:lvl5pPr marL="11115"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1788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0003"/>
            <a:ext cx="9737530" cy="872931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513252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1583416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2472362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2"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10" y="8995969"/>
            <a:ext cx="1837613" cy="518528"/>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1" y="8995969"/>
            <a:ext cx="2779563" cy="518528"/>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9"/>
            <a:ext cx="1616550" cy="622664"/>
          </a:xfrm>
          <a:prstGeom prst="rect">
            <a:avLst/>
          </a:prstGeom>
        </p:spPr>
      </p:pic>
    </p:spTree>
    <p:extLst>
      <p:ext uri="{BB962C8B-B14F-4D97-AF65-F5344CB8AC3E}">
        <p14:creationId xmlns:p14="http://schemas.microsoft.com/office/powerpoint/2010/main" val="3630441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35736" y="2280022"/>
            <a:ext cx="12541292" cy="6492124"/>
          </a:xfrm>
        </p:spPr>
        <p:txBody>
          <a:bodyPr lIns="0" tIns="0" rIns="0" bIns="0">
            <a:normAutofit/>
          </a:bodyPr>
          <a:lstStyle>
            <a:lvl1pPr marL="0" indent="0">
              <a:buNone/>
              <a:defRPr sz="2000"/>
            </a:lvl1pPr>
            <a:lvl2pPr marL="133372" indent="-123844">
              <a:tabLst/>
              <a:defRPr sz="1800"/>
            </a:lvl2pPr>
            <a:lvl3pPr marL="9527" indent="0">
              <a:buNone/>
              <a:tabLst/>
              <a:defRPr sz="1600"/>
            </a:lvl3pPr>
            <a:lvl4pPr marL="9527" indent="0">
              <a:buNone/>
              <a:tabLst/>
              <a:defRPr sz="1400"/>
            </a:lvl4pPr>
            <a:lvl5pPr marL="9527"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01/05/2026</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35736" y="1319859"/>
            <a:ext cx="12541292" cy="504975"/>
          </a:xfrm>
        </p:spPr>
        <p:txBody>
          <a:bodyPr lIns="0" tIns="0" rIns="0" bIns="0">
            <a:normAutofit/>
          </a:bodyPr>
          <a:lstStyle>
            <a:lvl1pPr marL="0" marR="3081" indent="0" algn="l" defTabSz="914548"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4008936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35737" y="2592642"/>
            <a:ext cx="6188066" cy="6179504"/>
          </a:xfrm>
        </p:spPr>
        <p:txBody>
          <a:bodyPr lIns="0" tIns="0" rIns="0" bIns="0">
            <a:normAutofit/>
          </a:bodyPr>
          <a:lstStyle>
            <a:lvl1pPr marL="9527" indent="0">
              <a:buNone/>
              <a:tabLst/>
              <a:defRPr sz="2000"/>
            </a:lvl1pPr>
            <a:lvl2pPr marL="9527" indent="0">
              <a:buNone/>
              <a:tabLst/>
              <a:defRPr sz="1800"/>
            </a:lvl2pPr>
            <a:lvl3pPr marL="9527" indent="0">
              <a:buNone/>
              <a:tabLst/>
              <a:defRPr sz="1600"/>
            </a:lvl3pPr>
            <a:lvl4pPr marL="9527" indent="0">
              <a:buNone/>
              <a:tabLst/>
              <a:defRPr sz="1400"/>
            </a:lvl4pPr>
            <a:lvl5pPr marL="9527"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688961" y="2592642"/>
            <a:ext cx="6188066" cy="6179504"/>
          </a:xfrm>
        </p:spPr>
        <p:txBody>
          <a:bodyPr lIns="0" tIns="0" rIns="0" bIns="0">
            <a:normAutofit/>
          </a:bodyPr>
          <a:lstStyle>
            <a:lvl1pPr marL="9527" indent="0">
              <a:buNone/>
              <a:tabLst/>
              <a:defRPr sz="2000"/>
            </a:lvl1pPr>
            <a:lvl2pPr marL="9527" indent="0">
              <a:buNone/>
              <a:tabLst/>
              <a:defRPr sz="1800"/>
            </a:lvl2pPr>
            <a:lvl3pPr marL="9527" indent="0">
              <a:buNone/>
              <a:tabLst/>
              <a:defRPr sz="1600"/>
            </a:lvl3pPr>
            <a:lvl4pPr marL="9527" indent="0">
              <a:buNone/>
              <a:tabLst/>
              <a:defRPr sz="1400"/>
            </a:lvl4pPr>
            <a:lvl5pPr marL="9527"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01/05/2026</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35736" y="1319859"/>
            <a:ext cx="12541292" cy="504975"/>
          </a:xfrm>
        </p:spPr>
        <p:txBody>
          <a:bodyPr lIns="0" tIns="0" rIns="0" bIns="0">
            <a:normAutofit/>
          </a:bodyPr>
          <a:lstStyle>
            <a:lvl1pPr marL="0" marR="3081" indent="0" algn="l" defTabSz="914548"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2pPr>
            <a:lvl3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3pPr>
            <a:lvl4pPr marL="0" marR="3081" indent="0" algn="l" defTabSz="914548" rtl="0" eaLnBrk="1" latinLnBrk="0" hangingPunct="1">
              <a:lnSpc>
                <a:spcPct val="90000"/>
              </a:lnSpc>
              <a:spcBef>
                <a:spcPts val="0"/>
              </a:spcBef>
              <a:buNone/>
              <a:defRPr lang="en-GB" sz="5001" kern="1200" spc="-58" baseline="0" dirty="0" smtClean="0">
                <a:solidFill>
                  <a:srgbClr val="FFFFFF"/>
                </a:solidFill>
                <a:latin typeface="Arial"/>
                <a:ea typeface="+mn-ea"/>
                <a:cs typeface="Arial"/>
              </a:defRPr>
            </a:lvl4pPr>
            <a:lvl5pPr marL="0" marR="3081" indent="0" algn="l" defTabSz="914548" rtl="0" eaLnBrk="1" latinLnBrk="0" hangingPunct="1">
              <a:lnSpc>
                <a:spcPct val="90000"/>
              </a:lnSpc>
              <a:spcBef>
                <a:spcPts val="0"/>
              </a:spcBef>
              <a:buNone/>
              <a:defRPr lang="en-GB" sz="5001"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892987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35737" y="1626078"/>
            <a:ext cx="6163980" cy="1170069"/>
          </a:xfrm>
        </p:spPr>
        <p:txBody>
          <a:bodyPr anchor="t"/>
          <a:lstStyle>
            <a:lvl1pPr marL="0" indent="0">
              <a:buNone/>
              <a:defRPr sz="2400" b="0"/>
            </a:lvl1pPr>
            <a:lvl2pPr marL="457272" indent="0">
              <a:buNone/>
              <a:defRPr sz="2000" b="1"/>
            </a:lvl2pPr>
            <a:lvl3pPr marL="914548" indent="0">
              <a:buNone/>
              <a:defRPr sz="1800" b="1"/>
            </a:lvl3pPr>
            <a:lvl4pPr marL="1371820" indent="0">
              <a:buNone/>
              <a:defRPr sz="1600" b="1"/>
            </a:lvl4pPr>
            <a:lvl5pPr marL="1829095" indent="0">
              <a:buNone/>
              <a:defRPr sz="1600" b="1"/>
            </a:lvl5pPr>
            <a:lvl6pPr marL="2286368" indent="0">
              <a:buNone/>
              <a:defRPr sz="1600" b="1"/>
            </a:lvl6pPr>
            <a:lvl7pPr marL="2743642" indent="0">
              <a:buNone/>
              <a:defRPr sz="1600" b="1"/>
            </a:lvl7pPr>
            <a:lvl8pPr marL="3200915" indent="0">
              <a:buNone/>
              <a:defRPr sz="1600" b="1"/>
            </a:lvl8pPr>
            <a:lvl9pPr marL="365819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35737" y="3066081"/>
            <a:ext cx="6163980" cy="5724102"/>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688961" y="1626078"/>
            <a:ext cx="6188066" cy="1170069"/>
          </a:xfrm>
        </p:spPr>
        <p:txBody>
          <a:bodyPr anchor="t"/>
          <a:lstStyle>
            <a:lvl1pPr marL="0" indent="0">
              <a:buNone/>
              <a:defRPr sz="2400" b="0"/>
            </a:lvl1pPr>
            <a:lvl2pPr marL="457272" indent="0">
              <a:buNone/>
              <a:defRPr sz="2000" b="1"/>
            </a:lvl2pPr>
            <a:lvl3pPr marL="914548" indent="0">
              <a:buNone/>
              <a:defRPr sz="1800" b="1"/>
            </a:lvl3pPr>
            <a:lvl4pPr marL="1371820" indent="0">
              <a:buNone/>
              <a:defRPr sz="1600" b="1"/>
            </a:lvl4pPr>
            <a:lvl5pPr marL="1829095" indent="0">
              <a:buNone/>
              <a:defRPr sz="1600" b="1"/>
            </a:lvl5pPr>
            <a:lvl6pPr marL="2286368" indent="0">
              <a:buNone/>
              <a:defRPr sz="1600" b="1"/>
            </a:lvl6pPr>
            <a:lvl7pPr marL="2743642" indent="0">
              <a:buNone/>
              <a:defRPr sz="1600" b="1"/>
            </a:lvl7pPr>
            <a:lvl8pPr marL="3200915" indent="0">
              <a:buNone/>
              <a:defRPr sz="1600" b="1"/>
            </a:lvl8pPr>
            <a:lvl9pPr marL="365819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688961" y="3066081"/>
            <a:ext cx="6188066" cy="5724102"/>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01/05/2026</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4665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8378" y="2592649"/>
            <a:ext cx="5615424" cy="6179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8961" y="2592649"/>
            <a:ext cx="5615424" cy="6179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905A1F-AEC5-DC43-A6C2-D11DE53DCE35}" type="datetime1">
              <a:rPr lang="en-GB" smtClean="0"/>
              <a:t>01/05/2026</a:t>
            </a:fld>
            <a:endParaRPr lang="en-GB"/>
          </a:p>
        </p:txBody>
      </p:sp>
      <p:sp>
        <p:nvSpPr>
          <p:cNvPr id="6" name="Footer Placeholder 5"/>
          <p:cNvSpPr>
            <a:spLocks noGrp="1"/>
          </p:cNvSpPr>
          <p:nvPr>
            <p:ph type="ftr" sz="quarter" idx="11"/>
          </p:nvPr>
        </p:nvSpPr>
        <p:spPr/>
        <p:txBody>
          <a:bodyPr/>
          <a:lstStyle/>
          <a:p>
            <a:r>
              <a:rPr lang="en-US"/>
              <a:t>Document Classification:	Public</a:t>
            </a:r>
            <a:endParaRPr lang="en-GB"/>
          </a:p>
        </p:txBody>
      </p:sp>
      <p:sp>
        <p:nvSpPr>
          <p:cNvPr id="7" name="Slide Number Placeholder 6"/>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4678712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01/05/2026</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35736" y="2212157"/>
            <a:ext cx="1878690" cy="2461882"/>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214426" y="2212157"/>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820" indent="0">
              <a:buNone/>
              <a:defRPr sz="1150">
                <a:solidFill>
                  <a:schemeClr val="bg2"/>
                </a:solidFill>
              </a:defRPr>
            </a:lvl4pPr>
            <a:lvl5pPr marL="1829095"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788272" y="2212157"/>
            <a:ext cx="1878690" cy="2461882"/>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666964" y="2212157"/>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820" indent="0">
              <a:buNone/>
              <a:defRPr sz="1150">
                <a:solidFill>
                  <a:schemeClr val="bg2"/>
                </a:solidFill>
              </a:defRPr>
            </a:lvl4pPr>
            <a:lvl5pPr marL="1829095"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9119650" y="2212157"/>
            <a:ext cx="1878690" cy="2461882"/>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998339" y="2212157"/>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820" indent="0">
              <a:buNone/>
              <a:defRPr sz="1150">
                <a:solidFill>
                  <a:schemeClr val="bg2"/>
                </a:solidFill>
              </a:defRPr>
            </a:lvl4pPr>
            <a:lvl5pPr marL="1829095"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35736" y="5217510"/>
            <a:ext cx="1878690" cy="2461882"/>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214426" y="5217510"/>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820" indent="0">
              <a:buNone/>
              <a:defRPr sz="1150">
                <a:solidFill>
                  <a:schemeClr val="bg2"/>
                </a:solidFill>
              </a:defRPr>
            </a:lvl4pPr>
            <a:lvl5pPr marL="1829095"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788272" y="5217510"/>
            <a:ext cx="1878690" cy="2461882"/>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666964" y="5217510"/>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820" indent="0">
              <a:buNone/>
              <a:defRPr sz="1150">
                <a:solidFill>
                  <a:schemeClr val="bg2"/>
                </a:solidFill>
              </a:defRPr>
            </a:lvl4pPr>
            <a:lvl5pPr marL="1829095"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9119650" y="5217510"/>
            <a:ext cx="1878690" cy="2461882"/>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998339" y="5217510"/>
            <a:ext cx="1878690" cy="2461882"/>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820" indent="0">
              <a:buNone/>
              <a:defRPr sz="1150">
                <a:solidFill>
                  <a:schemeClr val="bg2"/>
                </a:solidFill>
              </a:defRPr>
            </a:lvl4pPr>
            <a:lvl5pPr marL="1829095"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22093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617146" y="1402284"/>
            <a:ext cx="7259882" cy="7417208"/>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35738" y="1402291"/>
            <a:ext cx="4835822" cy="7320397"/>
          </a:xfrm>
        </p:spPr>
        <p:txBody>
          <a:bodyPr lIns="0" tIns="0" rIns="0" bIns="0">
            <a:noAutofit/>
          </a:bodyPr>
          <a:lstStyle>
            <a:lvl1pPr marL="0" indent="0">
              <a:buNone/>
              <a:defRPr sz="1600"/>
            </a:lvl1pPr>
            <a:lvl2pPr marL="457272" indent="0">
              <a:buNone/>
              <a:defRPr sz="1400"/>
            </a:lvl2pPr>
            <a:lvl3pPr marL="914548" indent="0">
              <a:buNone/>
              <a:defRPr sz="1200"/>
            </a:lvl3pPr>
            <a:lvl4pPr marL="1371820" indent="0">
              <a:buNone/>
              <a:defRPr sz="1000"/>
            </a:lvl4pPr>
            <a:lvl5pPr marL="1829095" indent="0">
              <a:buNone/>
              <a:defRPr sz="1000"/>
            </a:lvl5pPr>
            <a:lvl6pPr marL="2286368" indent="0">
              <a:buNone/>
              <a:defRPr sz="1000"/>
            </a:lvl6pPr>
            <a:lvl7pPr marL="2743642" indent="0">
              <a:buNone/>
              <a:defRPr sz="1000"/>
            </a:lvl7pPr>
            <a:lvl8pPr marL="3200915" indent="0">
              <a:buNone/>
              <a:defRPr sz="1000"/>
            </a:lvl8pPr>
            <a:lvl9pPr marL="365819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01/05/2026</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889889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617151" y="1402292"/>
            <a:ext cx="6688961" cy="6921225"/>
          </a:xfrm>
        </p:spPr>
        <p:txBody>
          <a:bodyPr/>
          <a:lstStyle>
            <a:lvl1pPr marL="0" indent="0">
              <a:buNone/>
              <a:defRPr sz="3200"/>
            </a:lvl1pPr>
            <a:lvl2pPr marL="457272" indent="0">
              <a:buNone/>
              <a:defRPr sz="2800"/>
            </a:lvl2pPr>
            <a:lvl3pPr marL="914548" indent="0">
              <a:buNone/>
              <a:defRPr sz="2400"/>
            </a:lvl3pPr>
            <a:lvl4pPr marL="1371820" indent="0">
              <a:buNone/>
              <a:defRPr sz="2000"/>
            </a:lvl4pPr>
            <a:lvl5pPr marL="1829095" indent="0">
              <a:buNone/>
              <a:defRPr sz="2000"/>
            </a:lvl5pPr>
            <a:lvl6pPr marL="2286368" indent="0">
              <a:buNone/>
              <a:defRPr sz="2000"/>
            </a:lvl6pPr>
            <a:lvl7pPr marL="2743642" indent="0">
              <a:buNone/>
              <a:defRPr sz="2000"/>
            </a:lvl7pPr>
            <a:lvl8pPr marL="3200915" indent="0">
              <a:buNone/>
              <a:defRPr sz="2000"/>
            </a:lvl8pPr>
            <a:lvl9pPr marL="365819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35738" y="1402282"/>
            <a:ext cx="4835822" cy="6932498"/>
          </a:xfrm>
        </p:spPr>
        <p:txBody>
          <a:bodyPr lIns="0" tIns="0" rIns="0" bIns="0">
            <a:noAutofit/>
          </a:bodyPr>
          <a:lstStyle>
            <a:lvl1pPr marL="0" indent="0">
              <a:buNone/>
              <a:defRPr sz="1600"/>
            </a:lvl1pPr>
            <a:lvl2pPr marL="457272" indent="0">
              <a:buNone/>
              <a:defRPr sz="1400"/>
            </a:lvl2pPr>
            <a:lvl3pPr marL="914548" indent="0">
              <a:buNone/>
              <a:defRPr sz="1200"/>
            </a:lvl3pPr>
            <a:lvl4pPr marL="1371820" indent="0">
              <a:buNone/>
              <a:defRPr sz="1000"/>
            </a:lvl4pPr>
            <a:lvl5pPr marL="1829095" indent="0">
              <a:buNone/>
              <a:defRPr sz="1000"/>
            </a:lvl5pPr>
            <a:lvl6pPr marL="2286368" indent="0">
              <a:buNone/>
              <a:defRPr sz="1000"/>
            </a:lvl6pPr>
            <a:lvl7pPr marL="2743642" indent="0">
              <a:buNone/>
              <a:defRPr sz="1000"/>
            </a:lvl7pPr>
            <a:lvl8pPr marL="3200915" indent="0">
              <a:buNone/>
              <a:defRPr sz="1000"/>
            </a:lvl8pPr>
            <a:lvl9pPr marL="365819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01/05/2026</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5809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01/05/2026</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95619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8" algn="l" defTabSz="991103" rtl="0" eaLnBrk="1" latinLnBrk="0" hangingPunct="1">
              <a:defRPr lang="en-GB" sz="1347" kern="1200" spc="-39" smtClean="0">
                <a:solidFill>
                  <a:srgbClr val="FFFFFF"/>
                </a:solidFill>
                <a:latin typeface="Arial"/>
                <a:ea typeface="+mn-ea"/>
                <a:cs typeface="Arial"/>
              </a:defRPr>
            </a:lvl1pPr>
          </a:lstStyle>
          <a:p>
            <a:fld id="{1E221D33-3BEF-884F-B10F-57F5C0ACCE11}"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3333191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8" algn="l" defTabSz="991103" rtl="0" eaLnBrk="1" latinLnBrk="0" hangingPunct="1">
              <a:defRPr lang="en-GB" sz="1347" kern="1200" spc="-39" smtClean="0">
                <a:solidFill>
                  <a:srgbClr val="FFFFFF"/>
                </a:solidFill>
                <a:latin typeface="Arial"/>
                <a:ea typeface="+mn-ea"/>
                <a:cs typeface="Arial"/>
              </a:defRPr>
            </a:lvl1pPr>
          </a:lstStyle>
          <a:p>
            <a:fld id="{04106910-2FF3-8B45-A5FF-221A098DA9FE}"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2375394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8" algn="l" defTabSz="991103" rtl="0" eaLnBrk="1" latinLnBrk="0" hangingPunct="1">
              <a:defRPr lang="en-GB" sz="1347" kern="1200" spc="-39" smtClean="0">
                <a:solidFill>
                  <a:srgbClr val="FFFFFF"/>
                </a:solidFill>
                <a:latin typeface="Arial"/>
                <a:ea typeface="+mn-ea"/>
                <a:cs typeface="Arial"/>
              </a:defRPr>
            </a:lvl1pPr>
          </a:lstStyle>
          <a:p>
            <a:fld id="{74F9B9AC-BC3E-184B-B23C-C549220B31AC}"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3887855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35735" y="4283756"/>
            <a:ext cx="12524998" cy="3640972"/>
          </a:xfrm>
          <a:prstGeom prst="rect">
            <a:avLst/>
          </a:prstGeom>
        </p:spPr>
        <p:txBody>
          <a:bodyPr vert="horz" wrap="square" lIns="0" tIns="0" rIns="0" bIns="0" rtlCol="0" anchor="t">
            <a:noAutofit/>
          </a:bodyPr>
          <a:lstStyle>
            <a:lvl1pPr marL="5877" marR="2351">
              <a:lnSpc>
                <a:spcPts val="4961"/>
              </a:lnSpc>
              <a:spcBef>
                <a:spcPts val="625"/>
              </a:spcBef>
              <a:defRPr sz="6502" baseline="0">
                <a:solidFill>
                  <a:schemeClr val="bg2"/>
                </a:solidFill>
              </a:defRPr>
            </a:lvl1pPr>
          </a:lstStyle>
          <a:p>
            <a:pPr marL="7702" marR="3081">
              <a:lnSpc>
                <a:spcPts val="6501"/>
              </a:lnSpc>
              <a:spcBef>
                <a:spcPts val="819"/>
              </a:spcBef>
            </a:pPr>
            <a:r>
              <a:rPr lang="en-GB" sz="6507" spc="-82"/>
              <a:t>Presentation title</a:t>
            </a:r>
            <a:endParaRPr sz="6507"/>
          </a:p>
        </p:txBody>
      </p:sp>
      <p:sp>
        <p:nvSpPr>
          <p:cNvPr id="78" name="object 23">
            <a:extLst>
              <a:ext uri="{FF2B5EF4-FFF2-40B4-BE49-F238E27FC236}">
                <a16:creationId xmlns:a16="http://schemas.microsoft.com/office/drawing/2014/main" id="{9627D275-D64E-B04D-A318-D4A3D7DD6792}"/>
              </a:ext>
            </a:extLst>
          </p:cNvPr>
          <p:cNvSpPr/>
          <p:nvPr userDrawn="1"/>
        </p:nvSpPr>
        <p:spPr>
          <a:xfrm>
            <a:off x="344084" y="428375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79" name="object 24">
            <a:extLst>
              <a:ext uri="{FF2B5EF4-FFF2-40B4-BE49-F238E27FC236}">
                <a16:creationId xmlns:a16="http://schemas.microsoft.com/office/drawing/2014/main" id="{E7AFC72E-D21F-BB49-901B-34CE37001F0B}"/>
              </a:ext>
            </a:extLst>
          </p:cNvPr>
          <p:cNvSpPr/>
          <p:nvPr userDrawn="1"/>
        </p:nvSpPr>
        <p:spPr>
          <a:xfrm>
            <a:off x="344084" y="8037335"/>
            <a:ext cx="12524998"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717"/>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35734" y="8781002"/>
            <a:ext cx="1357152" cy="511114"/>
          </a:xfrm>
        </p:spPr>
        <p:txBody>
          <a:bodyPr lIns="0" tIns="0" rIns="0" bIns="0" anchor="t"/>
          <a:lstStyle>
            <a:lvl1pPr marL="8348" algn="l" defTabSz="991103" rtl="0" eaLnBrk="1" latinLnBrk="0" hangingPunct="1">
              <a:defRPr lang="en-GB" sz="1347" kern="1200" spc="-39" smtClean="0">
                <a:solidFill>
                  <a:srgbClr val="FFFFFF"/>
                </a:solidFill>
                <a:latin typeface="Arial"/>
                <a:ea typeface="+mn-ea"/>
                <a:cs typeface="Arial"/>
              </a:defRPr>
            </a:lvl1pPr>
          </a:lstStyle>
          <a:p>
            <a:fld id="{2352E7D6-A717-D540-88DD-D0A9FC54BAB2}" type="datetime1">
              <a:rPr lang="en-GB" smtClean="0"/>
              <a:t>01/05/2026</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44082" y="8149906"/>
            <a:ext cx="8395610" cy="518524"/>
          </a:xfrm>
        </p:spPr>
        <p:txBody>
          <a:bodyPr lIns="0" tIns="0" rIns="0" bIns="0">
            <a:no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735" y="447203"/>
            <a:ext cx="2512506" cy="967771"/>
          </a:xfrm>
          <a:prstGeom prst="rect">
            <a:avLst/>
          </a:prstGeom>
        </p:spPr>
      </p:pic>
    </p:spTree>
    <p:extLst>
      <p:ext uri="{BB962C8B-B14F-4D97-AF65-F5344CB8AC3E}">
        <p14:creationId xmlns:p14="http://schemas.microsoft.com/office/powerpoint/2010/main" val="1432392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89862B66-6391-664F-AE6E-16F90EF95CCC}" type="datetime1">
              <a:rPr lang="en-GB" smtClean="0"/>
              <a:t>01/05/2026</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647" y="1068153"/>
            <a:ext cx="6620858" cy="8676137"/>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9367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591910"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C5F40569-7EAF-4140-8C31-D9879D43A70E}" type="datetime1">
              <a:rPr lang="en-GB" smtClean="0"/>
              <a:t>01/05/2026</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232" y="1096376"/>
            <a:ext cx="6361306" cy="8336014"/>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65432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0099" y="518530"/>
            <a:ext cx="11396008" cy="1882484"/>
          </a:xfrm>
        </p:spPr>
        <p:txBody>
          <a:bodyPr/>
          <a:lstStyle/>
          <a:p>
            <a:r>
              <a:rPr lang="en-US"/>
              <a:t>Click to edit Master title style</a:t>
            </a:r>
          </a:p>
        </p:txBody>
      </p:sp>
      <p:sp>
        <p:nvSpPr>
          <p:cNvPr id="3" name="Text Placeholder 2"/>
          <p:cNvSpPr>
            <a:spLocks noGrp="1"/>
          </p:cNvSpPr>
          <p:nvPr>
            <p:ph type="body" idx="1"/>
          </p:nvPr>
        </p:nvSpPr>
        <p:spPr>
          <a:xfrm>
            <a:off x="910105" y="2387485"/>
            <a:ext cx="5589617" cy="1170070"/>
          </a:xfrm>
        </p:spPr>
        <p:txBody>
          <a:bodyPr anchor="b"/>
          <a:lstStyle>
            <a:lvl1pPr marL="0" indent="0">
              <a:buNone/>
              <a:defRPr sz="3408" b="1"/>
            </a:lvl1pPr>
            <a:lvl2pPr marL="649380" indent="0">
              <a:buNone/>
              <a:defRPr sz="2840" b="1"/>
            </a:lvl2pPr>
            <a:lvl3pPr marL="1298760" indent="0">
              <a:buNone/>
              <a:defRPr sz="2556" b="1"/>
            </a:lvl3pPr>
            <a:lvl4pPr marL="1948141" indent="0">
              <a:buNone/>
              <a:defRPr sz="2272" b="1"/>
            </a:lvl4pPr>
            <a:lvl5pPr marL="2597519" indent="0">
              <a:buNone/>
              <a:defRPr sz="2272" b="1"/>
            </a:lvl5pPr>
            <a:lvl6pPr marL="3246901" indent="0">
              <a:buNone/>
              <a:defRPr sz="2272" b="1"/>
            </a:lvl6pPr>
            <a:lvl7pPr marL="3896281" indent="0">
              <a:buNone/>
              <a:defRPr sz="2272" b="1"/>
            </a:lvl7pPr>
            <a:lvl8pPr marL="4545662" indent="0">
              <a:buNone/>
              <a:defRPr sz="2272" b="1"/>
            </a:lvl8pPr>
            <a:lvl9pPr marL="5195042" indent="0">
              <a:buNone/>
              <a:defRPr sz="2272" b="1"/>
            </a:lvl9pPr>
          </a:lstStyle>
          <a:p>
            <a:pPr lvl="0"/>
            <a:r>
              <a:rPr lang="en-US"/>
              <a:t>Click to edit Master text styles</a:t>
            </a:r>
          </a:p>
        </p:txBody>
      </p:sp>
      <p:sp>
        <p:nvSpPr>
          <p:cNvPr id="4" name="Content Placeholder 3"/>
          <p:cNvSpPr>
            <a:spLocks noGrp="1"/>
          </p:cNvSpPr>
          <p:nvPr>
            <p:ph sz="half" idx="2"/>
          </p:nvPr>
        </p:nvSpPr>
        <p:spPr>
          <a:xfrm>
            <a:off x="910105" y="3557565"/>
            <a:ext cx="5589617" cy="5232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88963" y="2387485"/>
            <a:ext cx="5617145" cy="1170070"/>
          </a:xfrm>
        </p:spPr>
        <p:txBody>
          <a:bodyPr anchor="b"/>
          <a:lstStyle>
            <a:lvl1pPr marL="0" indent="0">
              <a:buNone/>
              <a:defRPr sz="3408" b="1"/>
            </a:lvl1pPr>
            <a:lvl2pPr marL="649380" indent="0">
              <a:buNone/>
              <a:defRPr sz="2840" b="1"/>
            </a:lvl2pPr>
            <a:lvl3pPr marL="1298760" indent="0">
              <a:buNone/>
              <a:defRPr sz="2556" b="1"/>
            </a:lvl3pPr>
            <a:lvl4pPr marL="1948141" indent="0">
              <a:buNone/>
              <a:defRPr sz="2272" b="1"/>
            </a:lvl4pPr>
            <a:lvl5pPr marL="2597519" indent="0">
              <a:buNone/>
              <a:defRPr sz="2272" b="1"/>
            </a:lvl5pPr>
            <a:lvl6pPr marL="3246901" indent="0">
              <a:buNone/>
              <a:defRPr sz="2272" b="1"/>
            </a:lvl6pPr>
            <a:lvl7pPr marL="3896281" indent="0">
              <a:buNone/>
              <a:defRPr sz="2272" b="1"/>
            </a:lvl7pPr>
            <a:lvl8pPr marL="4545662" indent="0">
              <a:buNone/>
              <a:defRPr sz="2272" b="1"/>
            </a:lvl8pPr>
            <a:lvl9pPr marL="5195042" indent="0">
              <a:buNone/>
              <a:defRPr sz="2272" b="1"/>
            </a:lvl9pPr>
          </a:lstStyle>
          <a:p>
            <a:pPr lvl="0"/>
            <a:r>
              <a:rPr lang="en-US"/>
              <a:t>Click to edit Master text styles</a:t>
            </a:r>
          </a:p>
        </p:txBody>
      </p:sp>
      <p:sp>
        <p:nvSpPr>
          <p:cNvPr id="6" name="Content Placeholder 5"/>
          <p:cNvSpPr>
            <a:spLocks noGrp="1"/>
          </p:cNvSpPr>
          <p:nvPr>
            <p:ph sz="quarter" idx="4"/>
          </p:nvPr>
        </p:nvSpPr>
        <p:spPr>
          <a:xfrm>
            <a:off x="6688963" y="3557565"/>
            <a:ext cx="5617145" cy="5232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880D1-9E73-744F-BB89-6A9D07D3DA11}" type="datetime1">
              <a:rPr lang="en-GB" smtClean="0"/>
              <a:t>01/05/2026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2870845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0"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9944797-CA36-A54E-9242-208F8D0FC215}" type="datetime1">
              <a:rPr lang="en-GB" smtClean="0"/>
              <a:t>01/05/2026</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7686" y="1096382"/>
            <a:ext cx="6585083" cy="862925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928391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0"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7"/>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77BE763C-7FED-244E-82A4-C21B4BA472EC}" type="datetime1">
              <a:rPr lang="en-GB" smtClean="0"/>
              <a:t>01/05/2026</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509091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0"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7"/>
            <a:ext cx="6620858" cy="8739848"/>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D9953351-230A-B447-9CE4-8AD88F06B66E}" type="datetime1">
              <a:rPr lang="en-GB" smtClean="0"/>
              <a:t>01/05/2026</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1091275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0"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999116"/>
            <a:ext cx="6620858" cy="8739848"/>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D9953351-230A-B447-9CE4-8AD88F06B66E}" type="datetime1">
              <a:rPr lang="en-GB" smtClean="0"/>
              <a:t>01/05/2026</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67174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94451" y="1096375"/>
            <a:ext cx="6297459" cy="898352"/>
          </a:xfrm>
        </p:spPr>
        <p:txBody>
          <a:bodyPr anchor="b">
            <a:normAutofit/>
          </a:bodyPr>
          <a:lstStyle>
            <a:lvl1pPr marL="0" algn="l" defTabSz="991103" rtl="0" eaLnBrk="1" latinLnBrk="0" hangingPunct="1">
              <a:lnSpc>
                <a:spcPct val="90000"/>
              </a:lnSpc>
              <a:spcBef>
                <a:spcPts val="0"/>
              </a:spcBef>
              <a:buNone/>
              <a:defRPr lang="en-GB" sz="4877" kern="1200" spc="-36"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94451" y="1994728"/>
            <a:ext cx="6297459" cy="754334"/>
          </a:xfrm>
        </p:spPr>
        <p:txBody>
          <a:bodyPr lIns="0" tIns="0" rIns="0" bIns="0"/>
          <a:lstStyle>
            <a:lvl1pPr marL="0" indent="0" algn="l">
              <a:buNone/>
              <a:defRPr sz="2601">
                <a:solidFill>
                  <a:schemeClr val="bg1"/>
                </a:solidFill>
              </a:defRPr>
            </a:lvl1pPr>
            <a:lvl2pPr marL="495552" indent="0" algn="ctr">
              <a:buNone/>
              <a:defRPr sz="2167"/>
            </a:lvl2pPr>
            <a:lvl3pPr marL="991103" indent="0" algn="ctr">
              <a:buNone/>
              <a:defRPr sz="1951"/>
            </a:lvl3pPr>
            <a:lvl4pPr marL="1486655" indent="0" algn="ctr">
              <a:buNone/>
              <a:defRPr sz="1734"/>
            </a:lvl4pPr>
            <a:lvl5pPr marL="1982207" indent="0" algn="ctr">
              <a:buNone/>
              <a:defRPr sz="1734"/>
            </a:lvl5pPr>
            <a:lvl6pPr marL="2477760" indent="0" algn="ctr">
              <a:buNone/>
              <a:defRPr sz="1734"/>
            </a:lvl6pPr>
            <a:lvl7pPr marL="2973312" indent="0" algn="ctr">
              <a:buNone/>
              <a:defRPr sz="1734"/>
            </a:lvl7pPr>
            <a:lvl8pPr marL="3468865" indent="0" algn="ctr">
              <a:buNone/>
              <a:defRPr sz="1734"/>
            </a:lvl8pPr>
            <a:lvl9pPr marL="3964417" indent="0" algn="ctr">
              <a:buNone/>
              <a:defRPr sz="1734"/>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591910" y="999465"/>
            <a:ext cx="6899" cy="8739848"/>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sz="1951"/>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591905" y="1014511"/>
            <a:ext cx="6620858" cy="8724452"/>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938C61D5-DAF2-8849-A5A9-FB3E84D9B59E}" type="datetime1">
              <a:rPr lang="en-GB" smtClean="0"/>
              <a:t>01/05/2026</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94447" y="433574"/>
            <a:ext cx="644547" cy="565542"/>
          </a:xfrm>
        </p:spPr>
        <p:txBody>
          <a:bodyPr lIns="0" tIns="0" rIns="0" bIns="0" anchor="ctr">
            <a:normAutofit/>
          </a:bodyPr>
          <a:lstStyle>
            <a:lvl1pPr marL="0" indent="0">
              <a:buNone/>
              <a:defRPr sz="1300">
                <a:solidFill>
                  <a:schemeClr val="bg2"/>
                </a:solidFill>
              </a:defRPr>
            </a:lvl1pPr>
            <a:lvl2pPr marL="495552" indent="0">
              <a:buNone/>
              <a:defRPr sz="1300">
                <a:solidFill>
                  <a:schemeClr val="bg2"/>
                </a:solidFill>
              </a:defRPr>
            </a:lvl2pPr>
            <a:lvl3pPr marL="991103" indent="0">
              <a:buNone/>
              <a:defRPr sz="1300">
                <a:solidFill>
                  <a:schemeClr val="bg2"/>
                </a:solidFill>
              </a:defRPr>
            </a:lvl3pPr>
            <a:lvl4pPr marL="1486655" indent="0">
              <a:buNone/>
              <a:defRPr sz="1300">
                <a:solidFill>
                  <a:schemeClr val="bg2"/>
                </a:solidFill>
              </a:defRPr>
            </a:lvl4pPr>
            <a:lvl5pPr marL="1982207" indent="0">
              <a:buNone/>
              <a:defRPr sz="13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1625446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400" y="1171448"/>
            <a:ext cx="7211966" cy="7568393"/>
          </a:xfrm>
        </p:spPr>
        <p:txBody>
          <a:bodyPr lIns="0" tIns="0" rIns="0" bIns="0" anchor="ctr">
            <a:noAutofit/>
          </a:bodyPr>
          <a:lstStyle>
            <a:lvl1pPr marL="0" marR="3339" indent="0" algn="ctr" defTabSz="991103" rtl="0" eaLnBrk="1" latinLnBrk="0" hangingPunct="1">
              <a:lnSpc>
                <a:spcPct val="90000"/>
              </a:lnSpc>
              <a:spcBef>
                <a:spcPts val="0"/>
              </a:spcBef>
              <a:buNone/>
              <a:defRPr lang="en-GB" sz="10838" kern="1200" spc="-63"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2" y="1171447"/>
            <a:ext cx="2664917" cy="2814458"/>
          </a:xfrm>
        </p:spPr>
        <p:txBody>
          <a:bodyPr lIns="0" tIns="0" rIns="0" bIns="0">
            <a:noAutofit/>
          </a:bodyPr>
          <a:lstStyle>
            <a:lvl1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1pPr>
            <a:lvl2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2pPr>
            <a:lvl3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3pPr>
            <a:lvl4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4pPr>
            <a:lvl5pPr marL="0" indent="0" algn="l" defTabSz="991103" rtl="0" eaLnBrk="1" latinLnBrk="0" hangingPunct="1">
              <a:lnSpc>
                <a:spcPct val="114000"/>
              </a:lnSpc>
              <a:spcBef>
                <a:spcPct val="0"/>
              </a:spcBef>
              <a:buFont typeface="Arial" panose="020B0604020202020204" pitchFamily="34" charset="0"/>
              <a:buNone/>
              <a:tabLst/>
              <a:defRPr lang="en-GB" sz="1246"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3993959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00400" y="1171448"/>
            <a:ext cx="7211966" cy="7568393"/>
          </a:xfrm>
        </p:spPr>
        <p:txBody>
          <a:bodyPr lIns="0" tIns="0" rIns="0" bIns="0" anchor="ctr">
            <a:noAutofit/>
          </a:bodyPr>
          <a:lstStyle>
            <a:lvl1pPr marL="0" marR="3339" indent="0" algn="ctr" defTabSz="991103" rtl="0" eaLnBrk="1" latinLnBrk="0" hangingPunct="1">
              <a:lnSpc>
                <a:spcPct val="90000"/>
              </a:lnSpc>
              <a:spcBef>
                <a:spcPts val="0"/>
              </a:spcBef>
              <a:buNone/>
              <a:defRPr lang="en-GB" sz="10838" kern="1200" spc="-63"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35482" y="1171447"/>
            <a:ext cx="2664917" cy="2814458"/>
          </a:xfrm>
        </p:spPr>
        <p:txBody>
          <a:bodyPr lIns="0" tIns="0" rIns="0" bIns="0">
            <a:noAutofit/>
          </a:bodyPr>
          <a:lstStyle>
            <a:lvl1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1pPr>
            <a:lvl2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2pPr>
            <a:lvl3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3pPr>
            <a:lvl4pPr marL="0" indent="0" algn="l" defTabSz="991103" rtl="0" eaLnBrk="1" latinLnBrk="0" hangingPunct="1">
              <a:lnSpc>
                <a:spcPct val="114000"/>
              </a:lnSpc>
              <a:spcBef>
                <a:spcPct val="0"/>
              </a:spcBef>
              <a:buFont typeface="Arial" panose="020B0604020202020204" pitchFamily="34" charset="0"/>
              <a:buNone/>
              <a:tabLst/>
              <a:defRPr lang="en-GB" sz="1246" kern="1200" spc="0" baseline="0" smtClean="0">
                <a:solidFill>
                  <a:schemeClr val="bg1"/>
                </a:solidFill>
                <a:latin typeface="Arial"/>
                <a:ea typeface="+mn-ea"/>
                <a:cs typeface="Arial"/>
              </a:defRPr>
            </a:lvl4pPr>
            <a:lvl5pPr marL="0" indent="0" algn="l" defTabSz="991103" rtl="0" eaLnBrk="1" latinLnBrk="0" hangingPunct="1">
              <a:lnSpc>
                <a:spcPct val="114000"/>
              </a:lnSpc>
              <a:spcBef>
                <a:spcPct val="0"/>
              </a:spcBef>
              <a:buFont typeface="Arial" panose="020B0604020202020204" pitchFamily="34" charset="0"/>
              <a:buNone/>
              <a:tabLst/>
              <a:defRPr lang="en-GB" sz="1246"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1820237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7" y="1171448"/>
            <a:ext cx="7681431" cy="7568393"/>
          </a:xfrm>
        </p:spPr>
        <p:txBody>
          <a:bodyPr lIns="0" tIns="0" rIns="0" bIns="0">
            <a:noAutofit/>
          </a:bodyPr>
          <a:lstStyle>
            <a:lvl1pPr marL="0" marR="3339" indent="0" algn="l" defTabSz="991103" rtl="0" eaLnBrk="1" latinLnBrk="0" hangingPunct="1">
              <a:lnSpc>
                <a:spcPct val="90000"/>
              </a:lnSpc>
              <a:spcBef>
                <a:spcPts val="0"/>
              </a:spcBef>
              <a:buNone/>
              <a:defRPr lang="en-GB" sz="5420" kern="1200" spc="-63"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263414B6-4E29-ED45-A571-82A356036AAC}"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033867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7" y="1171448"/>
            <a:ext cx="7681431" cy="7568393"/>
          </a:xfrm>
        </p:spPr>
        <p:txBody>
          <a:bodyPr lIns="0" tIns="0" rIns="0" bIns="0">
            <a:noAutofit/>
          </a:bodyPr>
          <a:lstStyle>
            <a:lvl1pPr marL="0" marR="3339" indent="0" algn="l" defTabSz="991103" rtl="0" eaLnBrk="1" latinLnBrk="0" hangingPunct="1">
              <a:lnSpc>
                <a:spcPct val="90000"/>
              </a:lnSpc>
              <a:spcBef>
                <a:spcPts val="0"/>
              </a:spcBef>
              <a:buNone/>
              <a:defRPr lang="en-GB" sz="5420" kern="1200" spc="-63"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4FD11869-2CAD-924A-B68E-9CA278F109C0}"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89117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7" y="1171448"/>
            <a:ext cx="7681431" cy="7568393"/>
          </a:xfrm>
        </p:spPr>
        <p:txBody>
          <a:bodyPr lIns="0" tIns="0" rIns="0" bIns="0">
            <a:noAutofit/>
          </a:bodyPr>
          <a:lstStyle>
            <a:lvl1pPr marL="0" marR="3339" indent="0" algn="l" defTabSz="991103" rtl="0" eaLnBrk="1" latinLnBrk="0" hangingPunct="1">
              <a:lnSpc>
                <a:spcPct val="90000"/>
              </a:lnSpc>
              <a:spcBef>
                <a:spcPts val="0"/>
              </a:spcBef>
              <a:buNone/>
              <a:defRPr lang="en-GB" sz="5420" kern="1200" spc="-63"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A011F0B-B00C-5E4F-927E-EDF4718E2998}"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97336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51945-3EA9-094B-BA6D-E5B14B3C91F1}" type="datetime1">
              <a:rPr lang="en-GB" smtClean="0"/>
              <a:t>01/05/2026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618334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94447" y="1171448"/>
            <a:ext cx="7681431" cy="7568393"/>
          </a:xfrm>
        </p:spPr>
        <p:txBody>
          <a:bodyPr lIns="0" tIns="0" rIns="0" bIns="0">
            <a:noAutofit/>
          </a:bodyPr>
          <a:lstStyle>
            <a:lvl1pPr marL="0" marR="3339" indent="0" algn="l" defTabSz="991103" rtl="0" eaLnBrk="1" latinLnBrk="0" hangingPunct="1">
              <a:lnSpc>
                <a:spcPct val="90000"/>
              </a:lnSpc>
              <a:spcBef>
                <a:spcPts val="0"/>
              </a:spcBef>
              <a:buNone/>
              <a:defRPr lang="en-GB" sz="5420" kern="1200" spc="-63"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1300"/>
              </a:spcBef>
              <a:buNone/>
              <a:defRPr lang="en-GB" sz="4552"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6FDCB8A7-D8C1-474B-BC64-182DA03CFE44}"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3724035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7" y="1319848"/>
            <a:ext cx="11379033" cy="504974"/>
          </a:xfrm>
        </p:spPr>
        <p:txBody>
          <a:bodyPr lIns="0" tIns="0" rIns="0" bIns="0">
            <a:normAutofit/>
          </a:bodyPr>
          <a:lstStyle>
            <a:lvl1pPr marL="0" marR="3339" indent="0" algn="l" defTabSz="991103" rtl="0" eaLnBrk="1" latinLnBrk="0" hangingPunct="1">
              <a:lnSpc>
                <a:spcPct val="90000"/>
              </a:lnSpc>
              <a:spcBef>
                <a:spcPts val="0"/>
              </a:spcBef>
              <a:buNone/>
              <a:defRPr lang="en-GB" sz="2709" kern="1200" spc="-10" baseline="0" dirty="0" smtClean="0">
                <a:solidFill>
                  <a:schemeClr val="bg1"/>
                </a:solidFill>
                <a:latin typeface="Arial"/>
                <a:ea typeface="+mn-ea"/>
                <a:cs typeface="Arial"/>
              </a:defRPr>
            </a:lvl1pPr>
            <a:lvl2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5" y="433581"/>
            <a:ext cx="13212763" cy="565893"/>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2EF27EE-57C3-2044-A567-50057F3ACB4F}"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4170621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35737" y="1319848"/>
            <a:ext cx="11379033" cy="504974"/>
          </a:xfrm>
        </p:spPr>
        <p:txBody>
          <a:bodyPr lIns="0" tIns="0" rIns="0" bIns="0">
            <a:normAutofit/>
          </a:bodyPr>
          <a:lstStyle>
            <a:lvl1pPr marL="0" marR="3339" indent="0" algn="l" defTabSz="991103" rtl="0" eaLnBrk="1" latinLnBrk="0" hangingPunct="1">
              <a:lnSpc>
                <a:spcPct val="90000"/>
              </a:lnSpc>
              <a:spcBef>
                <a:spcPts val="0"/>
              </a:spcBef>
              <a:buNone/>
              <a:defRPr lang="en-GB" sz="2709" kern="1200" spc="-10" baseline="0" dirty="0" smtClean="0">
                <a:solidFill>
                  <a:schemeClr val="tx1"/>
                </a:solidFill>
                <a:latin typeface="Arial"/>
                <a:ea typeface="+mn-ea"/>
                <a:cs typeface="Arial"/>
              </a:defRPr>
            </a:lvl1pPr>
            <a:lvl2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chemeClr val="tx1"/>
                </a:solidFill>
                <a:latin typeface="Arial"/>
                <a:ea typeface="+mn-ea"/>
                <a:cs typeface="Arial"/>
              </a:defRPr>
            </a:lvl1pPr>
          </a:lstStyle>
          <a:p>
            <a:fld id="{37AE9C42-4360-7346-8253-720261CBF977}"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3539872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chemeClr val="tx1"/>
                </a:solidFill>
                <a:latin typeface="Arial"/>
                <a:ea typeface="+mn-ea"/>
                <a:cs typeface="Arial"/>
              </a:defRPr>
            </a:lvl1pPr>
          </a:lstStyle>
          <a:p>
            <a:fld id="{CD878C22-A3A8-EC47-9678-58EEAD86EA42}"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35741" y="1515978"/>
            <a:ext cx="6201987" cy="2162987"/>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717"/>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717"/>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730387" y="1478609"/>
            <a:ext cx="5138299" cy="7719307"/>
          </a:xfrm>
        </p:spPr>
        <p:txBody>
          <a:bodyPr anchor="ctr">
            <a:normAutofit/>
          </a:bodyPr>
          <a:lstStyle>
            <a:lvl1pPr algn="ctr">
              <a:defRPr sz="13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35740" y="1713072"/>
            <a:ext cx="2926055" cy="1883553"/>
          </a:xfrm>
        </p:spPr>
        <p:txBody>
          <a:bodyPr lIns="0" tIns="0" rIns="0" bIns="0">
            <a:noAutofit/>
          </a:bodyPr>
          <a:lstStyle>
            <a:lvl1pPr marL="0" indent="0" algn="l" defTabSz="991103" rtl="0" eaLnBrk="1" latinLnBrk="0" hangingPunct="1">
              <a:spcBef>
                <a:spcPts val="0"/>
              </a:spcBef>
              <a:buNone/>
              <a:defRPr lang="en-GB" sz="1248" b="1" kern="1200" spc="-3" baseline="0" dirty="0" smtClean="0">
                <a:solidFill>
                  <a:schemeClr val="accent3"/>
                </a:solidFill>
                <a:latin typeface="Arial"/>
                <a:ea typeface="+mn-ea"/>
                <a:cs typeface="Arial"/>
              </a:defRPr>
            </a:lvl1pPr>
            <a:lvl2pPr marL="0" marR="3339" indent="0" algn="l" defTabSz="991103" rtl="0" eaLnBrk="1" latinLnBrk="0" hangingPunct="1">
              <a:lnSpc>
                <a:spcPct val="105000"/>
              </a:lnSpc>
              <a:spcBef>
                <a:spcPts val="0"/>
              </a:spcBef>
              <a:buNone/>
              <a:defRPr lang="en-GB" sz="1085" kern="1200" dirty="0" smtClean="0">
                <a:solidFill>
                  <a:schemeClr val="tx1"/>
                </a:solidFill>
                <a:latin typeface="Arial"/>
                <a:ea typeface="+mn-ea"/>
                <a:cs typeface="Arial"/>
              </a:defRPr>
            </a:lvl2pPr>
            <a:lvl3pPr marL="185832" marR="3339" indent="-185832" algn="l" defTabSz="991103" rtl="0" eaLnBrk="1" latinLnBrk="0" hangingPunct="1">
              <a:lnSpc>
                <a:spcPct val="105000"/>
              </a:lnSpc>
              <a:spcBef>
                <a:spcPts val="0"/>
              </a:spcBef>
              <a:buNone/>
              <a:defRPr lang="en-GB" sz="1085" kern="1200" dirty="0" smtClean="0">
                <a:solidFill>
                  <a:schemeClr val="tx1"/>
                </a:solidFill>
                <a:latin typeface="Arial"/>
                <a:ea typeface="+mn-ea"/>
                <a:cs typeface="Arial"/>
              </a:defRPr>
            </a:lvl3pPr>
            <a:lvl4pPr marL="0" marR="3339" indent="0" algn="l" defTabSz="991103" rtl="0" eaLnBrk="1" latinLnBrk="0" hangingPunct="1">
              <a:lnSpc>
                <a:spcPct val="105000"/>
              </a:lnSpc>
              <a:spcBef>
                <a:spcPts val="0"/>
              </a:spcBef>
              <a:buNone/>
              <a:defRPr lang="en-GB" sz="1085" b="1" kern="1200" dirty="0" smtClean="0">
                <a:solidFill>
                  <a:schemeClr val="tx1"/>
                </a:solidFill>
                <a:latin typeface="Arial"/>
                <a:ea typeface="+mn-ea"/>
                <a:cs typeface="Arial"/>
              </a:defRPr>
            </a:lvl4pPr>
            <a:lvl5pPr marL="0" marR="3339" indent="0" algn="l" defTabSz="991103" rtl="0" eaLnBrk="1" latinLnBrk="0" hangingPunct="1">
              <a:lnSpc>
                <a:spcPct val="105000"/>
              </a:lnSpc>
              <a:spcBef>
                <a:spcPts val="0"/>
              </a:spcBef>
              <a:buNone/>
              <a:defRPr lang="en-GB" sz="1085" kern="1200" dirty="0">
                <a:solidFill>
                  <a:schemeClr val="tx1"/>
                </a:solidFill>
                <a:latin typeface="Arial"/>
                <a:ea typeface="+mn-ea"/>
                <a:cs typeface="Arial"/>
              </a:defRPr>
            </a:lvl5pPr>
          </a:lstStyle>
          <a:p>
            <a:pPr lvl="0"/>
            <a:r>
              <a:rPr lang="en-GB"/>
              <a:t>Click to edit Master text styles</a:t>
            </a:r>
          </a:p>
          <a:p>
            <a:pPr lvl="1"/>
            <a:r>
              <a:rPr lang="en-GB"/>
              <a:t>Second level</a:t>
            </a:r>
          </a:p>
          <a:p>
            <a:pPr marL="96357" marR="3339" lvl="2" indent="-96357" algn="l" defTabSz="991103" rtl="0" eaLnBrk="1" latinLnBrk="0" hangingPunct="1">
              <a:lnSpc>
                <a:spcPct val="105000"/>
              </a:lnSpc>
              <a:spcBef>
                <a:spcPts val="542"/>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35740" y="3914308"/>
            <a:ext cx="2926055" cy="4763970"/>
          </a:xfrm>
        </p:spPr>
        <p:txBody>
          <a:bodyPr lIns="0" tIns="0" rIns="0" bIns="0">
            <a:noAutofit/>
          </a:bodyPr>
          <a:lstStyle>
            <a:lvl1pPr marL="0" indent="0" algn="l" defTabSz="991103" rtl="0" eaLnBrk="1" latinLnBrk="0" hangingPunct="1">
              <a:spcBef>
                <a:spcPts val="0"/>
              </a:spcBef>
              <a:buNone/>
              <a:defRPr lang="en-GB" sz="1248" b="1" kern="1200" spc="-3" baseline="0" dirty="0" smtClean="0">
                <a:solidFill>
                  <a:schemeClr val="accent3"/>
                </a:solidFill>
                <a:latin typeface="Arial"/>
                <a:ea typeface="+mn-ea"/>
                <a:cs typeface="Arial"/>
              </a:defRPr>
            </a:lvl1pPr>
            <a:lvl2pPr marL="0" marR="3339" indent="0" algn="l" defTabSz="991103" rtl="0" eaLnBrk="1" latinLnBrk="0" hangingPunct="1">
              <a:lnSpc>
                <a:spcPct val="105000"/>
              </a:lnSpc>
              <a:spcBef>
                <a:spcPts val="0"/>
              </a:spcBef>
              <a:buNone/>
              <a:defRPr lang="en-GB" sz="1085" kern="1200" dirty="0" smtClean="0">
                <a:solidFill>
                  <a:schemeClr val="tx1"/>
                </a:solidFill>
                <a:latin typeface="Arial"/>
                <a:ea typeface="+mn-ea"/>
                <a:cs typeface="Arial"/>
              </a:defRPr>
            </a:lvl2pPr>
            <a:lvl3pPr marL="96357" marR="3339" indent="-96357" algn="l" defTabSz="991103" rtl="0" eaLnBrk="1" latinLnBrk="0" hangingPunct="1">
              <a:lnSpc>
                <a:spcPct val="105000"/>
              </a:lnSpc>
              <a:spcBef>
                <a:spcPts val="542"/>
              </a:spcBef>
              <a:buFont typeface="Arial" panose="020B0604020202020204" pitchFamily="34" charset="0"/>
              <a:buChar char="•"/>
              <a:tabLst/>
              <a:defRPr lang="en-GB" sz="1085" kern="1200" dirty="0" smtClean="0">
                <a:solidFill>
                  <a:schemeClr val="tx1"/>
                </a:solidFill>
                <a:latin typeface="Arial"/>
                <a:ea typeface="+mn-ea"/>
                <a:cs typeface="Arial"/>
              </a:defRPr>
            </a:lvl3pPr>
            <a:lvl4pPr marL="0" marR="3339" indent="0" algn="l" defTabSz="991103" rtl="0" eaLnBrk="1" latinLnBrk="0" hangingPunct="1">
              <a:lnSpc>
                <a:spcPct val="105000"/>
              </a:lnSpc>
              <a:spcBef>
                <a:spcPts val="0"/>
              </a:spcBef>
              <a:buNone/>
              <a:defRPr lang="en-GB" sz="1085" b="1" kern="1200" dirty="0" smtClean="0">
                <a:solidFill>
                  <a:schemeClr val="tx1"/>
                </a:solidFill>
                <a:latin typeface="Arial"/>
                <a:ea typeface="+mn-ea"/>
                <a:cs typeface="Arial"/>
              </a:defRPr>
            </a:lvl4pPr>
            <a:lvl5pPr marL="0" marR="3339" indent="0" algn="l" defTabSz="991103" rtl="0" eaLnBrk="1" latinLnBrk="0" hangingPunct="1">
              <a:lnSpc>
                <a:spcPct val="105000"/>
              </a:lnSpc>
              <a:spcBef>
                <a:spcPts val="0"/>
              </a:spcBef>
              <a:buNone/>
              <a:defRPr lang="en-GB" sz="1085"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611672" y="3914308"/>
            <a:ext cx="2926055" cy="4763970"/>
          </a:xfrm>
        </p:spPr>
        <p:txBody>
          <a:bodyPr lIns="0" tIns="0" rIns="0" bIns="0">
            <a:noAutofit/>
          </a:bodyPr>
          <a:lstStyle>
            <a:lvl1pPr marL="0" indent="0" algn="l" defTabSz="991103" rtl="0" eaLnBrk="1" latinLnBrk="0" hangingPunct="1">
              <a:spcBef>
                <a:spcPts val="0"/>
              </a:spcBef>
              <a:buNone/>
              <a:defRPr lang="en-GB" sz="1248" b="1" kern="1200" spc="-3" baseline="0" dirty="0" smtClean="0">
                <a:solidFill>
                  <a:schemeClr val="accent3"/>
                </a:solidFill>
                <a:latin typeface="Arial"/>
                <a:ea typeface="+mn-ea"/>
                <a:cs typeface="Arial"/>
              </a:defRPr>
            </a:lvl1pPr>
            <a:lvl2pPr marL="0" marR="3339" indent="0" algn="l" defTabSz="991103" rtl="0" eaLnBrk="1" latinLnBrk="0" hangingPunct="1">
              <a:lnSpc>
                <a:spcPct val="105000"/>
              </a:lnSpc>
              <a:spcBef>
                <a:spcPts val="0"/>
              </a:spcBef>
              <a:buNone/>
              <a:defRPr lang="en-GB" sz="1085" kern="1200" dirty="0" smtClean="0">
                <a:solidFill>
                  <a:schemeClr val="tx1"/>
                </a:solidFill>
                <a:latin typeface="Arial"/>
                <a:ea typeface="+mn-ea"/>
                <a:cs typeface="Arial"/>
              </a:defRPr>
            </a:lvl2pPr>
            <a:lvl3pPr marL="96357" marR="3339" indent="-96357" algn="l" defTabSz="991103" rtl="0" eaLnBrk="1" latinLnBrk="0" hangingPunct="1">
              <a:lnSpc>
                <a:spcPct val="105000"/>
              </a:lnSpc>
              <a:spcBef>
                <a:spcPts val="542"/>
              </a:spcBef>
              <a:buFont typeface="Arial" panose="020B0604020202020204" pitchFamily="34" charset="0"/>
              <a:buChar char="•"/>
              <a:tabLst/>
              <a:defRPr lang="en-GB" sz="1085" kern="1200" dirty="0" smtClean="0">
                <a:solidFill>
                  <a:schemeClr val="tx1"/>
                </a:solidFill>
                <a:latin typeface="Arial"/>
                <a:ea typeface="+mn-ea"/>
                <a:cs typeface="Arial"/>
              </a:defRPr>
            </a:lvl3pPr>
            <a:lvl4pPr marL="0" marR="3339" indent="0" algn="l" defTabSz="991103" rtl="0" eaLnBrk="1" latinLnBrk="0" hangingPunct="1">
              <a:lnSpc>
                <a:spcPct val="105000"/>
              </a:lnSpc>
              <a:spcBef>
                <a:spcPts val="0"/>
              </a:spcBef>
              <a:buNone/>
              <a:defRPr lang="en-GB" sz="1085" b="1" kern="1200" dirty="0" smtClean="0">
                <a:solidFill>
                  <a:schemeClr val="tx1"/>
                </a:solidFill>
                <a:latin typeface="Arial"/>
                <a:ea typeface="+mn-ea"/>
                <a:cs typeface="Arial"/>
              </a:defRPr>
            </a:lvl4pPr>
            <a:lvl5pPr marL="0" marR="3339" indent="0" algn="l" defTabSz="991103" rtl="0" eaLnBrk="1" latinLnBrk="0" hangingPunct="1">
              <a:lnSpc>
                <a:spcPct val="105000"/>
              </a:lnSpc>
              <a:spcBef>
                <a:spcPts val="0"/>
              </a:spcBef>
              <a:buNone/>
              <a:defRPr lang="en-GB" sz="1085"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33058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9331514" y="9026901"/>
            <a:ext cx="3545514" cy="518528"/>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chemeClr val="tx1"/>
                </a:solidFill>
                <a:latin typeface="Arial"/>
                <a:ea typeface="+mn-ea"/>
                <a:cs typeface="Arial"/>
              </a:defRPr>
            </a:lvl1pPr>
          </a:lstStyle>
          <a:p>
            <a:fld id="{2F5373A5-ED1F-BE46-BA73-5D931EE9D5BB}" type="datetime1">
              <a:rPr lang="en-GB" smtClean="0"/>
              <a:t>01/05/2026</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35737" y="1541556"/>
            <a:ext cx="3139699" cy="7133550"/>
          </a:xfrm>
          <a:solidFill>
            <a:schemeClr val="accent1"/>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473531" y="1541556"/>
            <a:ext cx="3139699" cy="7133550"/>
          </a:xfrm>
          <a:solidFill>
            <a:schemeClr val="accent2"/>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611325" y="1541556"/>
            <a:ext cx="3139699" cy="7133550"/>
          </a:xfrm>
          <a:solidFill>
            <a:schemeClr val="tx1"/>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9749118" y="1541556"/>
            <a:ext cx="3139699" cy="7133550"/>
          </a:xfrm>
          <a:solidFill>
            <a:srgbClr val="00B4AC"/>
          </a:solidFill>
        </p:spPr>
        <p:txBody>
          <a:bodyPr lIns="144000" tIns="216000">
            <a:normAutofit/>
          </a:bodyPr>
          <a:lstStyle>
            <a:lvl1pPr marL="0" indent="0">
              <a:buNone/>
              <a:defRPr sz="1951">
                <a:solidFill>
                  <a:schemeClr val="bg2"/>
                </a:solidFill>
              </a:defRPr>
            </a:lvl1pPr>
            <a:lvl2pPr marL="12043" indent="0">
              <a:buNone/>
              <a:tabLst/>
              <a:defRPr sz="1951">
                <a:solidFill>
                  <a:schemeClr val="bg2"/>
                </a:solidFill>
              </a:defRPr>
            </a:lvl2pPr>
            <a:lvl3pPr marL="12043" indent="0">
              <a:buNone/>
              <a:tabLst/>
              <a:defRPr sz="1951">
                <a:solidFill>
                  <a:schemeClr val="bg2"/>
                </a:solidFill>
              </a:defRPr>
            </a:lvl3pPr>
            <a:lvl4pPr marL="12043" indent="0">
              <a:buNone/>
              <a:tabLst/>
              <a:defRPr sz="1951">
                <a:solidFill>
                  <a:schemeClr val="bg2"/>
                </a:solidFill>
              </a:defRPr>
            </a:lvl4pPr>
            <a:lvl5pPr marL="12043" indent="0">
              <a:buNone/>
              <a:tabLst/>
              <a:defRPr sz="1951">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54395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0003"/>
            <a:ext cx="9737530" cy="872931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B7F64D74-41E8-5041-A04D-58A61D5EF2D4}"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809762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FC4FC904-B30B-584F-B373-B2418659CF3C}"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3593241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12CB1D1D-B59E-7B4F-A74E-AA188728F832}"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087174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5" y="433581"/>
            <a:ext cx="13212763" cy="565893"/>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1" y="1019022"/>
            <a:ext cx="9737530" cy="8720292"/>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989209" y="8995968"/>
            <a:ext cx="1837613" cy="518528"/>
          </a:xfrm>
        </p:spPr>
        <p:txBody>
          <a:bodyPr lIns="0" tIns="0" rIns="0" bIns="0"/>
          <a:lstStyle>
            <a:lvl1pPr algn="l">
              <a:defRPr lang="en-GB" sz="1409" kern="1200" spc="-36" baseline="0" smtClean="0">
                <a:solidFill>
                  <a:srgbClr val="FFFFFF"/>
                </a:solidFill>
                <a:latin typeface="Arial"/>
                <a:ea typeface="+mn-ea"/>
                <a:cs typeface="Arial"/>
              </a:defRPr>
            </a:lvl1pPr>
          </a:lstStyle>
          <a:p>
            <a:fld id="{D0482D29-4222-B041-A75D-988BBE0246A7}" type="datetime1">
              <a:rPr lang="en-GB" smtClean="0"/>
              <a:t>01/05/2026</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826820" y="8995968"/>
            <a:ext cx="2779563" cy="518528"/>
          </a:xfrm>
        </p:spPr>
        <p:txBody>
          <a:bodyPr lIns="0" tIns="0" rIns="0" bIns="0"/>
          <a:lstStyle>
            <a:lvl1pPr algn="l">
              <a:defRPr lang="en-GB" sz="1409" kern="1200" spc="-36"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10938" y="8948407"/>
            <a:ext cx="1616550" cy="622664"/>
          </a:xfrm>
          <a:prstGeom prst="rect">
            <a:avLst/>
          </a:prstGeom>
        </p:spPr>
      </p:pic>
    </p:spTree>
    <p:extLst>
      <p:ext uri="{BB962C8B-B14F-4D97-AF65-F5344CB8AC3E}">
        <p14:creationId xmlns:p14="http://schemas.microsoft.com/office/powerpoint/2010/main" val="2250435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35736" y="2280022"/>
            <a:ext cx="12541292" cy="6492124"/>
          </a:xfrm>
        </p:spPr>
        <p:txBody>
          <a:bodyPr lIns="0" tIns="0" rIns="0" bIns="0">
            <a:normAutofit/>
          </a:bodyPr>
          <a:lstStyle>
            <a:lvl1pPr marL="0" indent="0">
              <a:buNone/>
              <a:defRPr sz="2167"/>
            </a:lvl1pPr>
            <a:lvl2pPr marL="144536" indent="-134212">
              <a:tabLst/>
              <a:defRPr sz="1951"/>
            </a:lvl2pPr>
            <a:lvl3pPr marL="10322" indent="0">
              <a:buNone/>
              <a:tabLst/>
              <a:defRPr sz="1734"/>
            </a:lvl3pPr>
            <a:lvl4pPr marL="10322" indent="0">
              <a:buNone/>
              <a:tabLst/>
              <a:defRPr sz="1517"/>
            </a:lvl4pPr>
            <a:lvl5pPr marL="10322" indent="0">
              <a:buNone/>
              <a:tabLst/>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01/05/2026</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35736" y="1319848"/>
            <a:ext cx="12541292" cy="504974"/>
          </a:xfrm>
        </p:spPr>
        <p:txBody>
          <a:bodyPr lIns="0" tIns="0" rIns="0" bIns="0">
            <a:normAutofit/>
          </a:bodyPr>
          <a:lstStyle>
            <a:lvl1pPr marL="0" marR="3339" indent="0" algn="l" defTabSz="991103" rtl="0" eaLnBrk="1" latinLnBrk="0" hangingPunct="1">
              <a:lnSpc>
                <a:spcPct val="90000"/>
              </a:lnSpc>
              <a:spcBef>
                <a:spcPts val="0"/>
              </a:spcBef>
              <a:buNone/>
              <a:defRPr lang="en-GB" sz="2709" kern="1200" spc="-10" baseline="0" dirty="0" smtClean="0">
                <a:solidFill>
                  <a:schemeClr val="tx1"/>
                </a:solidFill>
                <a:latin typeface="Arial"/>
                <a:ea typeface="+mn-ea"/>
                <a:cs typeface="Arial"/>
              </a:defRPr>
            </a:lvl1pPr>
            <a:lvl2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02747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66BF2-B8DC-594A-A066-A40CEF1910DD}" type="datetime1">
              <a:rPr lang="en-GB" smtClean="0"/>
              <a:t>01/05/2026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2517615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35736" y="2592649"/>
            <a:ext cx="6188066" cy="6179505"/>
          </a:xfrm>
        </p:spPr>
        <p:txBody>
          <a:bodyPr lIns="0" tIns="0" rIns="0" bIns="0">
            <a:normAutofit/>
          </a:bodyPr>
          <a:lstStyle>
            <a:lvl1pPr marL="10322" indent="0">
              <a:buNone/>
              <a:tabLst/>
              <a:defRPr sz="2167"/>
            </a:lvl1pPr>
            <a:lvl2pPr marL="10322" indent="0">
              <a:buNone/>
              <a:tabLst/>
              <a:defRPr sz="1951"/>
            </a:lvl2pPr>
            <a:lvl3pPr marL="10322" indent="0">
              <a:buNone/>
              <a:tabLst/>
              <a:defRPr sz="1734"/>
            </a:lvl3pPr>
            <a:lvl4pPr marL="10322" indent="0">
              <a:buNone/>
              <a:tabLst/>
              <a:defRPr sz="1517"/>
            </a:lvl4pPr>
            <a:lvl5pPr marL="10322" indent="0">
              <a:buNone/>
              <a:tabLst/>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688961" y="2592649"/>
            <a:ext cx="6188066" cy="6179505"/>
          </a:xfrm>
        </p:spPr>
        <p:txBody>
          <a:bodyPr lIns="0" tIns="0" rIns="0" bIns="0">
            <a:normAutofit/>
          </a:bodyPr>
          <a:lstStyle>
            <a:lvl1pPr marL="10322" indent="0">
              <a:buNone/>
              <a:tabLst/>
              <a:defRPr sz="2167"/>
            </a:lvl1pPr>
            <a:lvl2pPr marL="10322" indent="0">
              <a:buNone/>
              <a:tabLst/>
              <a:defRPr sz="1951"/>
            </a:lvl2pPr>
            <a:lvl3pPr marL="10322" indent="0">
              <a:buNone/>
              <a:tabLst/>
              <a:defRPr sz="1734"/>
            </a:lvl3pPr>
            <a:lvl4pPr marL="10322" indent="0">
              <a:buNone/>
              <a:tabLst/>
              <a:defRPr sz="1517"/>
            </a:lvl4pPr>
            <a:lvl5pPr marL="10322" indent="0">
              <a:buNone/>
              <a:tabLst/>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01/05/2026</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35736" y="1319848"/>
            <a:ext cx="12541292" cy="504974"/>
          </a:xfrm>
        </p:spPr>
        <p:txBody>
          <a:bodyPr lIns="0" tIns="0" rIns="0" bIns="0">
            <a:normAutofit/>
          </a:bodyPr>
          <a:lstStyle>
            <a:lvl1pPr marL="0" marR="3339" indent="0" algn="l" defTabSz="991103" rtl="0" eaLnBrk="1" latinLnBrk="0" hangingPunct="1">
              <a:lnSpc>
                <a:spcPct val="90000"/>
              </a:lnSpc>
              <a:spcBef>
                <a:spcPts val="0"/>
              </a:spcBef>
              <a:buNone/>
              <a:defRPr lang="en-GB" sz="2709" kern="1200" spc="-10" baseline="0" dirty="0" smtClean="0">
                <a:solidFill>
                  <a:schemeClr val="tx1"/>
                </a:solidFill>
                <a:latin typeface="Arial"/>
                <a:ea typeface="+mn-ea"/>
                <a:cs typeface="Arial"/>
              </a:defRPr>
            </a:lvl1pPr>
            <a:lvl2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2pPr>
            <a:lvl3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3pPr>
            <a:lvl4pPr marL="0" marR="3339" indent="0" algn="l" defTabSz="991103" rtl="0" eaLnBrk="1" latinLnBrk="0" hangingPunct="1">
              <a:lnSpc>
                <a:spcPct val="90000"/>
              </a:lnSpc>
              <a:spcBef>
                <a:spcPts val="0"/>
              </a:spcBef>
              <a:buNone/>
              <a:defRPr lang="en-GB" sz="5420" kern="1200" spc="-63" baseline="0" dirty="0" smtClean="0">
                <a:solidFill>
                  <a:srgbClr val="FFFFFF"/>
                </a:solidFill>
                <a:latin typeface="Arial"/>
                <a:ea typeface="+mn-ea"/>
                <a:cs typeface="Arial"/>
              </a:defRPr>
            </a:lvl4pPr>
            <a:lvl5pPr marL="0" marR="3339" indent="0" algn="l" defTabSz="991103" rtl="0" eaLnBrk="1" latinLnBrk="0" hangingPunct="1">
              <a:lnSpc>
                <a:spcPct val="90000"/>
              </a:lnSpc>
              <a:spcBef>
                <a:spcPts val="0"/>
              </a:spcBef>
              <a:buNone/>
              <a:defRPr lang="en-GB" sz="5420" kern="1200" spc="-63"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460727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35736" y="1626066"/>
            <a:ext cx="6163980" cy="1170070"/>
          </a:xfrm>
        </p:spPr>
        <p:txBody>
          <a:bodyPr anchor="t"/>
          <a:lstStyle>
            <a:lvl1pPr marL="0" indent="0">
              <a:buNone/>
              <a:defRPr sz="2601" b="0"/>
            </a:lvl1pPr>
            <a:lvl2pPr marL="495552" indent="0">
              <a:buNone/>
              <a:defRPr sz="2167" b="1"/>
            </a:lvl2pPr>
            <a:lvl3pPr marL="991103" indent="0">
              <a:buNone/>
              <a:defRPr sz="1951" b="1"/>
            </a:lvl3pPr>
            <a:lvl4pPr marL="1486655" indent="0">
              <a:buNone/>
              <a:defRPr sz="1734" b="1"/>
            </a:lvl4pPr>
            <a:lvl5pPr marL="1982207" indent="0">
              <a:buNone/>
              <a:defRPr sz="1734" b="1"/>
            </a:lvl5pPr>
            <a:lvl6pPr marL="2477760" indent="0">
              <a:buNone/>
              <a:defRPr sz="1734" b="1"/>
            </a:lvl6pPr>
            <a:lvl7pPr marL="2973312" indent="0">
              <a:buNone/>
              <a:defRPr sz="1734" b="1"/>
            </a:lvl7pPr>
            <a:lvl8pPr marL="3468865" indent="0">
              <a:buNone/>
              <a:defRPr sz="1734" b="1"/>
            </a:lvl8pPr>
            <a:lvl9pPr marL="3964417" indent="0">
              <a:buNone/>
              <a:defRPr sz="1734"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35736" y="3066081"/>
            <a:ext cx="6163980" cy="5724102"/>
          </a:xfrm>
        </p:spPr>
        <p:txBody>
          <a:bodyPr>
            <a:normAutofit/>
          </a:bodyPr>
          <a:lstStyle>
            <a:lvl1pPr>
              <a:defRPr sz="2167"/>
            </a:lvl1pPr>
            <a:lvl2pPr>
              <a:defRPr sz="1951"/>
            </a:lvl2pPr>
            <a:lvl3pPr>
              <a:defRPr sz="1734"/>
            </a:lvl3pPr>
            <a:lvl4pPr>
              <a:defRPr sz="1517"/>
            </a:lvl4pPr>
            <a:lvl5pPr>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688961" y="1626066"/>
            <a:ext cx="6188066" cy="1170070"/>
          </a:xfrm>
        </p:spPr>
        <p:txBody>
          <a:bodyPr anchor="t"/>
          <a:lstStyle>
            <a:lvl1pPr marL="0" indent="0">
              <a:buNone/>
              <a:defRPr sz="2601" b="0"/>
            </a:lvl1pPr>
            <a:lvl2pPr marL="495552" indent="0">
              <a:buNone/>
              <a:defRPr sz="2167" b="1"/>
            </a:lvl2pPr>
            <a:lvl3pPr marL="991103" indent="0">
              <a:buNone/>
              <a:defRPr sz="1951" b="1"/>
            </a:lvl3pPr>
            <a:lvl4pPr marL="1486655" indent="0">
              <a:buNone/>
              <a:defRPr sz="1734" b="1"/>
            </a:lvl4pPr>
            <a:lvl5pPr marL="1982207" indent="0">
              <a:buNone/>
              <a:defRPr sz="1734" b="1"/>
            </a:lvl5pPr>
            <a:lvl6pPr marL="2477760" indent="0">
              <a:buNone/>
              <a:defRPr sz="1734" b="1"/>
            </a:lvl6pPr>
            <a:lvl7pPr marL="2973312" indent="0">
              <a:buNone/>
              <a:defRPr sz="1734" b="1"/>
            </a:lvl7pPr>
            <a:lvl8pPr marL="3468865" indent="0">
              <a:buNone/>
              <a:defRPr sz="1734" b="1"/>
            </a:lvl8pPr>
            <a:lvl9pPr marL="3964417" indent="0">
              <a:buNone/>
              <a:defRPr sz="1734"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688961" y="3066081"/>
            <a:ext cx="6188066" cy="5724102"/>
          </a:xfrm>
        </p:spPr>
        <p:txBody>
          <a:bodyPr>
            <a:normAutofit/>
          </a:bodyPr>
          <a:lstStyle>
            <a:lvl1pPr>
              <a:defRPr sz="2167"/>
            </a:lvl1pPr>
            <a:lvl2pPr>
              <a:defRPr sz="1951"/>
            </a:lvl2pPr>
            <a:lvl3pPr>
              <a:defRPr sz="1734"/>
            </a:lvl3pPr>
            <a:lvl4pPr>
              <a:defRPr sz="1517"/>
            </a:lvl4pPr>
            <a:lvl5pPr>
              <a:defRPr sz="151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01/05/2026</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19653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01/05/2026</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673283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01/05/2026</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35735" y="2212156"/>
            <a:ext cx="1878690" cy="2461882"/>
          </a:xfrm>
        </p:spPr>
        <p:txBody>
          <a:bodyPr anchor="ctr">
            <a:normAutofit/>
          </a:bodyPr>
          <a:lstStyle>
            <a:lvl1pPr marL="0" indent="0" algn="ctr">
              <a:buNone/>
              <a:defRPr sz="13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214426" y="2212156"/>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655" indent="0">
              <a:buNone/>
              <a:defRPr sz="1246">
                <a:solidFill>
                  <a:schemeClr val="bg2"/>
                </a:solidFill>
              </a:defRPr>
            </a:lvl4pPr>
            <a:lvl5pPr marL="1982207"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788272" y="2212156"/>
            <a:ext cx="1878690" cy="2461882"/>
          </a:xfrm>
        </p:spPr>
        <p:txBody>
          <a:bodyPr anchor="ctr">
            <a:normAutofit/>
          </a:bodyPr>
          <a:lstStyle>
            <a:lvl1pPr marL="0" indent="0" algn="ctr">
              <a:buNone/>
              <a:defRPr sz="13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666962" y="2212156"/>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655" indent="0">
              <a:buNone/>
              <a:defRPr sz="1246">
                <a:solidFill>
                  <a:schemeClr val="bg2"/>
                </a:solidFill>
              </a:defRPr>
            </a:lvl4pPr>
            <a:lvl5pPr marL="1982207"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9119648" y="2212156"/>
            <a:ext cx="1878690" cy="2461882"/>
          </a:xfrm>
        </p:spPr>
        <p:txBody>
          <a:bodyPr anchor="ctr">
            <a:normAutofit/>
          </a:bodyPr>
          <a:lstStyle>
            <a:lvl1pPr marL="0" indent="0" algn="ctr">
              <a:buNone/>
              <a:defRPr sz="13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998339" y="2212156"/>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655" indent="0">
              <a:buNone/>
              <a:defRPr sz="1246">
                <a:solidFill>
                  <a:schemeClr val="bg2"/>
                </a:solidFill>
              </a:defRPr>
            </a:lvl4pPr>
            <a:lvl5pPr marL="1982207"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35735" y="5217510"/>
            <a:ext cx="1878690" cy="2461882"/>
          </a:xfrm>
        </p:spPr>
        <p:txBody>
          <a:bodyPr anchor="ctr">
            <a:normAutofit/>
          </a:bodyPr>
          <a:lstStyle>
            <a:lvl1pPr marL="0" indent="0" algn="ctr">
              <a:buNone/>
              <a:defRPr sz="13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214426" y="5217510"/>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655" indent="0">
              <a:buNone/>
              <a:defRPr sz="1246">
                <a:solidFill>
                  <a:schemeClr val="bg2"/>
                </a:solidFill>
              </a:defRPr>
            </a:lvl4pPr>
            <a:lvl5pPr marL="1982207"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788272" y="5217510"/>
            <a:ext cx="1878690" cy="2461882"/>
          </a:xfrm>
        </p:spPr>
        <p:txBody>
          <a:bodyPr anchor="ctr">
            <a:normAutofit/>
          </a:bodyPr>
          <a:lstStyle>
            <a:lvl1pPr marL="0" indent="0" algn="ctr">
              <a:buNone/>
              <a:defRPr sz="13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666962" y="5217510"/>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655" indent="0">
              <a:buNone/>
              <a:defRPr sz="1246">
                <a:solidFill>
                  <a:schemeClr val="bg2"/>
                </a:solidFill>
              </a:defRPr>
            </a:lvl4pPr>
            <a:lvl5pPr marL="1982207" indent="0">
              <a:buNone/>
              <a:defRPr sz="1246">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9119648" y="5217510"/>
            <a:ext cx="1878690" cy="2461882"/>
          </a:xfrm>
        </p:spPr>
        <p:txBody>
          <a:bodyPr anchor="ctr">
            <a:normAutofit/>
          </a:bodyPr>
          <a:lstStyle>
            <a:lvl1pPr marL="0" indent="0" algn="ctr">
              <a:buNone/>
              <a:defRPr sz="13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998339" y="5217510"/>
            <a:ext cx="1878690" cy="2461882"/>
          </a:xfrm>
          <a:solidFill>
            <a:schemeClr val="accent1"/>
          </a:solidFill>
        </p:spPr>
        <p:txBody>
          <a:bodyPr tIns="251999">
            <a:noAutofit/>
          </a:bodyPr>
          <a:lstStyle>
            <a:lvl1pPr marL="0" indent="0">
              <a:spcBef>
                <a:spcPts val="542"/>
              </a:spcBef>
              <a:buNone/>
              <a:tabLst/>
              <a:defRPr sz="1246">
                <a:solidFill>
                  <a:schemeClr val="bg2"/>
                </a:solidFill>
              </a:defRPr>
            </a:lvl1pPr>
            <a:lvl2pPr marL="0" indent="0">
              <a:spcBef>
                <a:spcPts val="542"/>
              </a:spcBef>
              <a:buNone/>
              <a:tabLst/>
              <a:defRPr sz="1246">
                <a:solidFill>
                  <a:schemeClr val="bg2"/>
                </a:solidFill>
              </a:defRPr>
            </a:lvl2pPr>
            <a:lvl3pPr marL="0" indent="0">
              <a:spcBef>
                <a:spcPts val="2601"/>
              </a:spcBef>
              <a:buNone/>
              <a:tabLst/>
              <a:defRPr sz="867">
                <a:solidFill>
                  <a:schemeClr val="bg2"/>
                </a:solidFill>
              </a:defRPr>
            </a:lvl3pPr>
            <a:lvl4pPr marL="1486655" indent="0">
              <a:buNone/>
              <a:defRPr sz="1246">
                <a:solidFill>
                  <a:schemeClr val="bg2"/>
                </a:solidFill>
              </a:defRPr>
            </a:lvl4pPr>
            <a:lvl5pPr marL="1982207" indent="0">
              <a:buNone/>
              <a:defRPr sz="1246">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61103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01/05/2026</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3679007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617146" y="1402282"/>
            <a:ext cx="7259882" cy="7417208"/>
          </a:xfrm>
        </p:spPr>
        <p:txBody>
          <a:bodyPr lIns="0" tIns="0" rIns="0" bIns="0"/>
          <a:lstStyle>
            <a:lvl1pPr>
              <a:defRPr sz="3468"/>
            </a:lvl1pPr>
            <a:lvl2pPr>
              <a:defRPr sz="3034"/>
            </a:lvl2pPr>
            <a:lvl3pPr>
              <a:defRPr sz="2601"/>
            </a:lvl3pPr>
            <a:lvl4pPr>
              <a:defRPr sz="2167"/>
            </a:lvl4pPr>
            <a:lvl5pPr>
              <a:defRPr sz="2167"/>
            </a:lvl5pPr>
            <a:lvl6pPr>
              <a:defRPr sz="2167"/>
            </a:lvl6pPr>
            <a:lvl7pPr>
              <a:defRPr sz="2167"/>
            </a:lvl7pPr>
            <a:lvl8pPr>
              <a:defRPr sz="2167"/>
            </a:lvl8pPr>
            <a:lvl9pPr>
              <a:defRPr sz="21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35736" y="1402291"/>
            <a:ext cx="4835822" cy="7320397"/>
          </a:xfrm>
        </p:spPr>
        <p:txBody>
          <a:bodyPr lIns="0" tIns="0" rIns="0" bIns="0">
            <a:noAutofit/>
          </a:bodyPr>
          <a:lstStyle>
            <a:lvl1pPr marL="0" indent="0">
              <a:buNone/>
              <a:defRPr sz="1734"/>
            </a:lvl1pPr>
            <a:lvl2pPr marL="495552" indent="0">
              <a:buNone/>
              <a:defRPr sz="1517"/>
            </a:lvl2pPr>
            <a:lvl3pPr marL="991103" indent="0">
              <a:buNone/>
              <a:defRPr sz="1300"/>
            </a:lvl3pPr>
            <a:lvl4pPr marL="1486655" indent="0">
              <a:buNone/>
              <a:defRPr sz="1084"/>
            </a:lvl4pPr>
            <a:lvl5pPr marL="1982207" indent="0">
              <a:buNone/>
              <a:defRPr sz="1084"/>
            </a:lvl5pPr>
            <a:lvl6pPr marL="2477760" indent="0">
              <a:buNone/>
              <a:defRPr sz="1084"/>
            </a:lvl6pPr>
            <a:lvl7pPr marL="2973312" indent="0">
              <a:buNone/>
              <a:defRPr sz="1084"/>
            </a:lvl7pPr>
            <a:lvl8pPr marL="3468865" indent="0">
              <a:buNone/>
              <a:defRPr sz="1084"/>
            </a:lvl8pPr>
            <a:lvl9pPr marL="3964417" indent="0">
              <a:buNone/>
              <a:defRPr sz="1084"/>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01/05/2026</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931686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617150" y="1402291"/>
            <a:ext cx="6688961" cy="6921225"/>
          </a:xfrm>
        </p:spPr>
        <p:txBody>
          <a:bodyPr/>
          <a:lstStyle>
            <a:lvl1pPr marL="0" indent="0">
              <a:buNone/>
              <a:defRPr sz="3468"/>
            </a:lvl1pPr>
            <a:lvl2pPr marL="495552" indent="0">
              <a:buNone/>
              <a:defRPr sz="3034"/>
            </a:lvl2pPr>
            <a:lvl3pPr marL="991103" indent="0">
              <a:buNone/>
              <a:defRPr sz="2601"/>
            </a:lvl3pPr>
            <a:lvl4pPr marL="1486655" indent="0">
              <a:buNone/>
              <a:defRPr sz="2167"/>
            </a:lvl4pPr>
            <a:lvl5pPr marL="1982207" indent="0">
              <a:buNone/>
              <a:defRPr sz="2167"/>
            </a:lvl5pPr>
            <a:lvl6pPr marL="2477760" indent="0">
              <a:buNone/>
              <a:defRPr sz="2167"/>
            </a:lvl6pPr>
            <a:lvl7pPr marL="2973312" indent="0">
              <a:buNone/>
              <a:defRPr sz="2167"/>
            </a:lvl7pPr>
            <a:lvl8pPr marL="3468865" indent="0">
              <a:buNone/>
              <a:defRPr sz="2167"/>
            </a:lvl8pPr>
            <a:lvl9pPr marL="3964417" indent="0">
              <a:buNone/>
              <a:defRPr sz="2167"/>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35736" y="1402281"/>
            <a:ext cx="4835822" cy="6932498"/>
          </a:xfrm>
        </p:spPr>
        <p:txBody>
          <a:bodyPr lIns="0" tIns="0" rIns="0" bIns="0">
            <a:noAutofit/>
          </a:bodyPr>
          <a:lstStyle>
            <a:lvl1pPr marL="0" indent="0">
              <a:buNone/>
              <a:defRPr sz="1734"/>
            </a:lvl1pPr>
            <a:lvl2pPr marL="495552" indent="0">
              <a:buNone/>
              <a:defRPr sz="1517"/>
            </a:lvl2pPr>
            <a:lvl3pPr marL="991103" indent="0">
              <a:buNone/>
              <a:defRPr sz="1300"/>
            </a:lvl3pPr>
            <a:lvl4pPr marL="1486655" indent="0">
              <a:buNone/>
              <a:defRPr sz="1084"/>
            </a:lvl4pPr>
            <a:lvl5pPr marL="1982207" indent="0">
              <a:buNone/>
              <a:defRPr sz="1084"/>
            </a:lvl5pPr>
            <a:lvl6pPr marL="2477760" indent="0">
              <a:buNone/>
              <a:defRPr sz="1084"/>
            </a:lvl6pPr>
            <a:lvl7pPr marL="2973312" indent="0">
              <a:buNone/>
              <a:defRPr sz="1084"/>
            </a:lvl7pPr>
            <a:lvl8pPr marL="3468865" indent="0">
              <a:buNone/>
              <a:defRPr sz="1084"/>
            </a:lvl8pPr>
            <a:lvl9pPr marL="3964417" indent="0">
              <a:buNone/>
              <a:defRPr sz="1084"/>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01/05/2026</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714701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01/05/2026</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1226854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8013194" y="1555593"/>
            <a:ext cx="4850168" cy="7216561"/>
          </a:xfrm>
        </p:spPr>
        <p:txBody>
          <a:bodyPr/>
          <a:lstStyle/>
          <a:p>
            <a:r>
              <a:rPr lang="en-US"/>
              <a:t>Click icon to add picture</a:t>
            </a:r>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pPr defTabSz="991103">
              <a:defRPr/>
            </a:pPr>
            <a:endParaRPr lang="en-US" sz="1084" spc="-39">
              <a:solidFill>
                <a:srgbClr val="00008B">
                  <a:tint val="75000"/>
                </a:srgbClr>
              </a:solidFill>
              <a:cs typeface="Arial"/>
            </a:endParaRPr>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pPr defTabSz="991103">
              <a:defRPr/>
            </a:pPr>
            <a:fld id="{46775D55-F6C1-D341-8201-A5BD840C601E}" type="datetime1">
              <a:rPr lang="en-GB" sz="1084" spc="-39" smtClean="0">
                <a:solidFill>
                  <a:srgbClr val="00008B">
                    <a:tint val="75000"/>
                  </a:srgbClr>
                </a:solidFill>
                <a:cs typeface="Arial"/>
              </a:rPr>
              <a:pPr defTabSz="991103">
                <a:defRPr/>
              </a:pPr>
              <a:t>01/05/2026</a:t>
            </a:fld>
            <a:endParaRPr lang="en-US" sz="1084" spc="-39">
              <a:solidFill>
                <a:srgbClr val="00008B">
                  <a:tint val="75000"/>
                </a:srgbClr>
              </a:solidFill>
              <a:cs typeface="Arial"/>
            </a:endParaRP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36175" y="1554928"/>
            <a:ext cx="3011264" cy="7217219"/>
          </a:xfrm>
        </p:spPr>
        <p:txBody>
          <a:bodyPr>
            <a:normAutofit/>
          </a:bodyPr>
          <a:lstStyle>
            <a:lvl1pPr>
              <a:defRPr sz="1246"/>
            </a:lvl1pPr>
            <a:lvl2pPr>
              <a:defRPr sz="1246"/>
            </a:lvl2pPr>
            <a:lvl3pPr>
              <a:defRPr sz="1246"/>
            </a:lvl3pPr>
            <a:lvl4pPr>
              <a:defRPr sz="1246"/>
            </a:lvl4pPr>
            <a:lvl5pPr>
              <a:defRPr sz="124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784404" y="1554929"/>
            <a:ext cx="3011264" cy="7217216"/>
          </a:xfrm>
        </p:spPr>
        <p:txBody>
          <a:bodyPr>
            <a:normAutofit/>
          </a:bodyPr>
          <a:lstStyle>
            <a:lvl1pPr>
              <a:defRPr sz="1246"/>
            </a:lvl1pPr>
            <a:lvl2pPr>
              <a:defRPr sz="1246"/>
            </a:lvl2pPr>
            <a:lvl3pPr>
              <a:defRPr sz="1246"/>
            </a:lvl3pPr>
            <a:lvl4pPr>
              <a:defRPr sz="1246"/>
            </a:lvl4pPr>
            <a:lvl5pPr>
              <a:defRPr sz="124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defTabSz="991103">
              <a:defRPr/>
            </a:pPr>
            <a:r>
              <a:rPr lang="en-GB" sz="1084" spc="-39">
                <a:solidFill>
                  <a:srgbClr val="00008B">
                    <a:tint val="75000"/>
                  </a:srgbClr>
                </a:solidFill>
                <a:cs typeface="Arial"/>
              </a:rPr>
              <a:t>Page </a:t>
            </a:r>
            <a:fld id="{5A91C5AB-1EE9-3746-A212-CC3460B1ECCE}" type="slidenum">
              <a:rPr lang="en-US" sz="1084" spc="-39" smtClean="0">
                <a:solidFill>
                  <a:srgbClr val="00008B">
                    <a:tint val="75000"/>
                  </a:srgbClr>
                </a:solidFill>
                <a:cs typeface="Arial"/>
              </a:rPr>
              <a:pPr algn="l" defTabSz="991103">
                <a:defRPr/>
              </a:pPr>
              <a:t>‹#›</a:t>
            </a:fld>
            <a:endParaRPr lang="en-US" sz="1084" spc="-39">
              <a:solidFill>
                <a:srgbClr val="00008B">
                  <a:tint val="75000"/>
                </a:srgbClr>
              </a:solidFill>
              <a:cs typeface="Arial"/>
            </a:endParaRPr>
          </a:p>
        </p:txBody>
      </p:sp>
    </p:spTree>
    <p:extLst>
      <p:ext uri="{BB962C8B-B14F-4D97-AF65-F5344CB8AC3E}">
        <p14:creationId xmlns:p14="http://schemas.microsoft.com/office/powerpoint/2010/main" val="353743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0098" y="649288"/>
            <a:ext cx="4261460" cy="2272506"/>
          </a:xfrm>
        </p:spPr>
        <p:txBody>
          <a:bodyPr anchor="b"/>
          <a:lstStyle>
            <a:lvl1pPr>
              <a:defRPr sz="4544"/>
            </a:lvl1pPr>
          </a:lstStyle>
          <a:p>
            <a:r>
              <a:rPr lang="en-US"/>
              <a:t>Click to edit Master title style</a:t>
            </a:r>
          </a:p>
        </p:txBody>
      </p:sp>
      <p:sp>
        <p:nvSpPr>
          <p:cNvPr id="3" name="Content Placeholder 2"/>
          <p:cNvSpPr>
            <a:spLocks noGrp="1"/>
          </p:cNvSpPr>
          <p:nvPr>
            <p:ph idx="1"/>
          </p:nvPr>
        </p:nvSpPr>
        <p:spPr>
          <a:xfrm>
            <a:off x="5617150" y="1402293"/>
            <a:ext cx="6688961" cy="6921225"/>
          </a:xfrm>
        </p:spPr>
        <p:txBody>
          <a:bodyPr/>
          <a:lstStyle>
            <a:lvl1pPr>
              <a:defRPr sz="4544"/>
            </a:lvl1pPr>
            <a:lvl2pPr>
              <a:defRPr sz="3977"/>
            </a:lvl2pPr>
            <a:lvl3pPr>
              <a:defRPr sz="3408"/>
            </a:lvl3pPr>
            <a:lvl4pPr>
              <a:defRPr sz="2840"/>
            </a:lvl4pPr>
            <a:lvl5pPr>
              <a:defRPr sz="2840"/>
            </a:lvl5pPr>
            <a:lvl6pPr>
              <a:defRPr sz="2840"/>
            </a:lvl6pPr>
            <a:lvl7pPr>
              <a:defRPr sz="2840"/>
            </a:lvl7pPr>
            <a:lvl8pPr>
              <a:defRPr sz="2840"/>
            </a:lvl8pPr>
            <a:lvl9pPr>
              <a:defRPr sz="2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0098" y="2921798"/>
            <a:ext cx="4261460" cy="5412985"/>
          </a:xfrm>
        </p:spPr>
        <p:txBody>
          <a:bodyPr/>
          <a:lstStyle>
            <a:lvl1pPr marL="0" indent="0">
              <a:buNone/>
              <a:defRPr sz="2272"/>
            </a:lvl1pPr>
            <a:lvl2pPr marL="649380" indent="0">
              <a:buNone/>
              <a:defRPr sz="1988"/>
            </a:lvl2pPr>
            <a:lvl3pPr marL="1298760" indent="0">
              <a:buNone/>
              <a:defRPr sz="1704"/>
            </a:lvl3pPr>
            <a:lvl4pPr marL="1948141" indent="0">
              <a:buNone/>
              <a:defRPr sz="1420"/>
            </a:lvl4pPr>
            <a:lvl5pPr marL="2597519" indent="0">
              <a:buNone/>
              <a:defRPr sz="1420"/>
            </a:lvl5pPr>
            <a:lvl6pPr marL="3246901" indent="0">
              <a:buNone/>
              <a:defRPr sz="1420"/>
            </a:lvl6pPr>
            <a:lvl7pPr marL="3896281" indent="0">
              <a:buNone/>
              <a:defRPr sz="1420"/>
            </a:lvl7pPr>
            <a:lvl8pPr marL="4545662" indent="0">
              <a:buNone/>
              <a:defRPr sz="1420"/>
            </a:lvl8pPr>
            <a:lvl9pPr marL="5195042" indent="0">
              <a:buNone/>
              <a:defRPr sz="1420"/>
            </a:lvl9pPr>
          </a:lstStyle>
          <a:p>
            <a:pPr lvl="0"/>
            <a:r>
              <a:rPr lang="en-US"/>
              <a:t>Click to edit Master text styles</a:t>
            </a:r>
          </a:p>
        </p:txBody>
      </p:sp>
      <p:sp>
        <p:nvSpPr>
          <p:cNvPr id="5" name="Date Placeholder 4"/>
          <p:cNvSpPr>
            <a:spLocks noGrp="1"/>
          </p:cNvSpPr>
          <p:nvPr>
            <p:ph type="dt" sz="half" idx="10"/>
          </p:nvPr>
        </p:nvSpPr>
        <p:spPr/>
        <p:txBody>
          <a:bodyPr/>
          <a:lstStyle/>
          <a:p>
            <a:fld id="{32B7F309-9A78-414E-90BF-A8D1DBE0D2CC}" type="datetime1">
              <a:rPr lang="en-GB" smtClean="0"/>
              <a:t>01/05/2026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89986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0098" y="649288"/>
            <a:ext cx="4261460" cy="2272506"/>
          </a:xfrm>
        </p:spPr>
        <p:txBody>
          <a:bodyPr anchor="b"/>
          <a:lstStyle>
            <a:lvl1pPr>
              <a:defRPr sz="4544"/>
            </a:lvl1pPr>
          </a:lstStyle>
          <a:p>
            <a:r>
              <a:rPr lang="en-US"/>
              <a:t>Click to edit Master title style</a:t>
            </a:r>
          </a:p>
        </p:txBody>
      </p:sp>
      <p:sp>
        <p:nvSpPr>
          <p:cNvPr id="3" name="Picture Placeholder 2"/>
          <p:cNvSpPr>
            <a:spLocks noGrp="1" noChangeAspect="1"/>
          </p:cNvSpPr>
          <p:nvPr>
            <p:ph type="pic" idx="1"/>
          </p:nvPr>
        </p:nvSpPr>
        <p:spPr>
          <a:xfrm>
            <a:off x="5617150" y="1402293"/>
            <a:ext cx="6688961" cy="6921225"/>
          </a:xfrm>
        </p:spPr>
        <p:txBody>
          <a:bodyPr anchor="t"/>
          <a:lstStyle>
            <a:lvl1pPr marL="0" indent="0">
              <a:buNone/>
              <a:defRPr sz="4544"/>
            </a:lvl1pPr>
            <a:lvl2pPr marL="649380" indent="0">
              <a:buNone/>
              <a:defRPr sz="3977"/>
            </a:lvl2pPr>
            <a:lvl3pPr marL="1298760" indent="0">
              <a:buNone/>
              <a:defRPr sz="3408"/>
            </a:lvl3pPr>
            <a:lvl4pPr marL="1948141" indent="0">
              <a:buNone/>
              <a:defRPr sz="2840"/>
            </a:lvl4pPr>
            <a:lvl5pPr marL="2597519" indent="0">
              <a:buNone/>
              <a:defRPr sz="2840"/>
            </a:lvl5pPr>
            <a:lvl6pPr marL="3246901" indent="0">
              <a:buNone/>
              <a:defRPr sz="2840"/>
            </a:lvl6pPr>
            <a:lvl7pPr marL="3896281" indent="0">
              <a:buNone/>
              <a:defRPr sz="2840"/>
            </a:lvl7pPr>
            <a:lvl8pPr marL="4545662" indent="0">
              <a:buNone/>
              <a:defRPr sz="2840"/>
            </a:lvl8pPr>
            <a:lvl9pPr marL="5195042" indent="0">
              <a:buNone/>
              <a:defRPr sz="2840"/>
            </a:lvl9pPr>
          </a:lstStyle>
          <a:p>
            <a:r>
              <a:rPr lang="en-US"/>
              <a:t>Click icon to add picture</a:t>
            </a:r>
          </a:p>
        </p:txBody>
      </p:sp>
      <p:sp>
        <p:nvSpPr>
          <p:cNvPr id="4" name="Text Placeholder 3"/>
          <p:cNvSpPr>
            <a:spLocks noGrp="1"/>
          </p:cNvSpPr>
          <p:nvPr>
            <p:ph type="body" sz="half" idx="2"/>
          </p:nvPr>
        </p:nvSpPr>
        <p:spPr>
          <a:xfrm>
            <a:off x="910098" y="2921798"/>
            <a:ext cx="4261460" cy="5412985"/>
          </a:xfrm>
        </p:spPr>
        <p:txBody>
          <a:bodyPr/>
          <a:lstStyle>
            <a:lvl1pPr marL="0" indent="0">
              <a:buNone/>
              <a:defRPr sz="2272"/>
            </a:lvl1pPr>
            <a:lvl2pPr marL="649380" indent="0">
              <a:buNone/>
              <a:defRPr sz="1988"/>
            </a:lvl2pPr>
            <a:lvl3pPr marL="1298760" indent="0">
              <a:buNone/>
              <a:defRPr sz="1704"/>
            </a:lvl3pPr>
            <a:lvl4pPr marL="1948141" indent="0">
              <a:buNone/>
              <a:defRPr sz="1420"/>
            </a:lvl4pPr>
            <a:lvl5pPr marL="2597519" indent="0">
              <a:buNone/>
              <a:defRPr sz="1420"/>
            </a:lvl5pPr>
            <a:lvl6pPr marL="3246901" indent="0">
              <a:buNone/>
              <a:defRPr sz="1420"/>
            </a:lvl6pPr>
            <a:lvl7pPr marL="3896281" indent="0">
              <a:buNone/>
              <a:defRPr sz="1420"/>
            </a:lvl7pPr>
            <a:lvl8pPr marL="4545662" indent="0">
              <a:buNone/>
              <a:defRPr sz="1420"/>
            </a:lvl8pPr>
            <a:lvl9pPr marL="5195042" indent="0">
              <a:buNone/>
              <a:defRPr sz="1420"/>
            </a:lvl9pPr>
          </a:lstStyle>
          <a:p>
            <a:pPr lvl="0"/>
            <a:r>
              <a:rPr lang="en-US"/>
              <a:t>Click to edit Master text styles</a:t>
            </a:r>
          </a:p>
        </p:txBody>
      </p:sp>
      <p:sp>
        <p:nvSpPr>
          <p:cNvPr id="5" name="Date Placeholder 4"/>
          <p:cNvSpPr>
            <a:spLocks noGrp="1"/>
          </p:cNvSpPr>
          <p:nvPr>
            <p:ph type="dt" sz="half" idx="10"/>
          </p:nvPr>
        </p:nvSpPr>
        <p:spPr/>
        <p:txBody>
          <a:bodyPr/>
          <a:lstStyle/>
          <a:p>
            <a:fld id="{D634B2A3-02A8-1C42-8057-79BA64AFF0A9}" type="datetime1">
              <a:rPr lang="en-GB" smtClean="0"/>
              <a:t>01/05/2026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6733207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image" Target="../media/image1.sv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theme" Target="../theme/theme2.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 Id="rId3"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379" y="518530"/>
            <a:ext cx="11396008" cy="18824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8379" y="2592649"/>
            <a:ext cx="11396008" cy="61795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8377" y="9026903"/>
            <a:ext cx="2972872" cy="518528"/>
          </a:xfrm>
          <a:prstGeom prst="rect">
            <a:avLst/>
          </a:prstGeom>
        </p:spPr>
        <p:txBody>
          <a:bodyPr vert="horz" lIns="91440" tIns="45720" rIns="91440" bIns="45720" rtlCol="0" anchor="ctr"/>
          <a:lstStyle>
            <a:lvl1pPr algn="l">
              <a:defRPr sz="1704">
                <a:solidFill>
                  <a:schemeClr val="tx1">
                    <a:tint val="75000"/>
                  </a:schemeClr>
                </a:solidFill>
              </a:defRPr>
            </a:lvl1pPr>
          </a:lstStyle>
          <a:p>
            <a:fld id="{C5905A1F-AEC5-DC43-A6C2-D11DE53DCE35}" type="datetime1">
              <a:rPr lang="en-GB" smtClean="0"/>
              <a:t>01/05/2026</a:t>
            </a:fld>
            <a:endParaRPr lang="en-GB"/>
          </a:p>
        </p:txBody>
      </p:sp>
      <p:sp>
        <p:nvSpPr>
          <p:cNvPr id="5" name="Footer Placeholder 4"/>
          <p:cNvSpPr>
            <a:spLocks noGrp="1"/>
          </p:cNvSpPr>
          <p:nvPr>
            <p:ph type="ftr" sz="quarter" idx="3"/>
          </p:nvPr>
        </p:nvSpPr>
        <p:spPr>
          <a:xfrm>
            <a:off x="4376729" y="9026903"/>
            <a:ext cx="4459308" cy="518528"/>
          </a:xfrm>
          <a:prstGeom prst="rect">
            <a:avLst/>
          </a:prstGeom>
        </p:spPr>
        <p:txBody>
          <a:bodyPr vert="horz" lIns="91440" tIns="45720" rIns="91440" bIns="45720" rtlCol="0" anchor="ctr"/>
          <a:lstStyle>
            <a:lvl1pPr algn="ctr">
              <a:defRPr sz="1704">
                <a:solidFill>
                  <a:schemeClr val="tx1">
                    <a:tint val="75000"/>
                  </a:schemeClr>
                </a:solidFill>
              </a:defRPr>
            </a:lvl1pPr>
          </a:lstStyle>
          <a:p>
            <a:r>
              <a:rPr lang="en-US"/>
              <a:t>Document Classification:	Public</a:t>
            </a:r>
            <a:endParaRPr lang="en-GB"/>
          </a:p>
        </p:txBody>
      </p:sp>
      <p:sp>
        <p:nvSpPr>
          <p:cNvPr id="6" name="Slide Number Placeholder 5"/>
          <p:cNvSpPr>
            <a:spLocks noGrp="1"/>
          </p:cNvSpPr>
          <p:nvPr>
            <p:ph type="sldNum" sz="quarter" idx="4"/>
          </p:nvPr>
        </p:nvSpPr>
        <p:spPr>
          <a:xfrm>
            <a:off x="9331514" y="9026903"/>
            <a:ext cx="2972872" cy="518528"/>
          </a:xfrm>
          <a:prstGeom prst="rect">
            <a:avLst/>
          </a:prstGeom>
        </p:spPr>
        <p:txBody>
          <a:bodyPr vert="horz" lIns="91440" tIns="45720" rIns="91440" bIns="45720" rtlCol="0" anchor="ctr"/>
          <a:lstStyle>
            <a:lvl1pPr algn="r">
              <a:defRPr sz="1704">
                <a:solidFill>
                  <a:schemeClr val="tx1">
                    <a:tint val="75000"/>
                  </a:schemeClr>
                </a:solidFill>
              </a:defRPr>
            </a:lvl1pPr>
          </a:lstStyle>
          <a:p>
            <a:fld id="{223C8A1D-C690-374A-BBAF-BE150B79E8D3}" type="slidenum">
              <a:rPr lang="en-GB" smtClean="0"/>
              <a:pPr/>
              <a:t>‹#›</a:t>
            </a:fld>
            <a:endParaRPr lang="en-GB"/>
          </a:p>
        </p:txBody>
      </p:sp>
      <p:grpSp>
        <p:nvGrpSpPr>
          <p:cNvPr id="7" name="Group 6">
            <a:extLst>
              <a:ext uri="{FF2B5EF4-FFF2-40B4-BE49-F238E27FC236}">
                <a16:creationId xmlns:a16="http://schemas.microsoft.com/office/drawing/2014/main" id="{A85B5533-294F-A4A6-1578-406A5E721CC8}"/>
              </a:ext>
            </a:extLst>
          </p:cNvPr>
          <p:cNvGrpSpPr/>
          <p:nvPr userDrawn="1"/>
        </p:nvGrpSpPr>
        <p:grpSpPr>
          <a:xfrm>
            <a:off x="6" y="433581"/>
            <a:ext cx="13212763" cy="565893"/>
            <a:chOff x="4538444" y="318053"/>
            <a:chExt cx="2709644" cy="398477"/>
          </a:xfrm>
        </p:grpSpPr>
        <p:cxnSp>
          <p:nvCxnSpPr>
            <p:cNvPr id="8" name="Straight Connector 7">
              <a:extLst>
                <a:ext uri="{FF2B5EF4-FFF2-40B4-BE49-F238E27FC236}">
                  <a16:creationId xmlns:a16="http://schemas.microsoft.com/office/drawing/2014/main" id="{87314A1D-154A-563D-8015-7C78A716E25F}"/>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9DCB77-860D-CE24-BE0A-38146D306F8F}"/>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25A093C9-72EF-C5DA-2844-C4FF0767E59F}"/>
              </a:ext>
            </a:extLst>
          </p:cNvPr>
          <p:cNvPicPr>
            <a:picLocks noChangeAspect="1"/>
          </p:cNvPicPr>
          <p:nvPr userDrawn="1"/>
        </p:nvPicPr>
        <p:blipFill>
          <a:blip>
            <a:extLst>
              <a:ext uri="{96DAC541-7B7A-43D3-8B79-37D633B846F1}">
                <asvg:svgBlip xmlns:asvg="http://schemas.microsoft.com/office/drawing/2016/SVG/main" r:embed="rId45"/>
              </a:ext>
            </a:extLst>
          </a:blip>
          <a:srcRect/>
          <a:stretch/>
        </p:blipFill>
        <p:spPr>
          <a:xfrm>
            <a:off x="110939" y="8948409"/>
            <a:ext cx="1616548" cy="622664"/>
          </a:xfrm>
          <a:prstGeom prst="rect">
            <a:avLst/>
          </a:prstGeom>
        </p:spPr>
      </p:pic>
    </p:spTree>
    <p:extLst>
      <p:ext uri="{BB962C8B-B14F-4D97-AF65-F5344CB8AC3E}">
        <p14:creationId xmlns:p14="http://schemas.microsoft.com/office/powerpoint/2010/main" val="10541858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90" r:id="rId40"/>
    <p:sldLayoutId id="2147483692" r:id="rId41"/>
    <p:sldLayoutId id="2147483693" r:id="rId42"/>
    <p:sldLayoutId id="2147483694" r:id="rId43"/>
  </p:sldLayoutIdLst>
  <p:hf hdr="0" ftr="0" dt="0"/>
  <p:txStyles>
    <p:titleStyle>
      <a:lvl1pPr algn="l" defTabSz="1298760" rtl="0" eaLnBrk="1" latinLnBrk="0" hangingPunct="1">
        <a:lnSpc>
          <a:spcPct val="90000"/>
        </a:lnSpc>
        <a:spcBef>
          <a:spcPct val="0"/>
        </a:spcBef>
        <a:buNone/>
        <a:defRPr sz="6248" kern="1200">
          <a:solidFill>
            <a:schemeClr val="tx1"/>
          </a:solidFill>
          <a:latin typeface="+mj-lt"/>
          <a:ea typeface="+mj-ea"/>
          <a:cs typeface="+mj-cs"/>
        </a:defRPr>
      </a:lvl1pPr>
    </p:titleStyle>
    <p:bodyStyle>
      <a:lvl1pPr marL="324691" indent="-324691" algn="l" defTabSz="1298760" rtl="0" eaLnBrk="1" latinLnBrk="0" hangingPunct="1">
        <a:lnSpc>
          <a:spcPct val="90000"/>
        </a:lnSpc>
        <a:spcBef>
          <a:spcPts val="1420"/>
        </a:spcBef>
        <a:buFont typeface="Arial" panose="020B0604020202020204" pitchFamily="34" charset="0"/>
        <a:buChar char="•"/>
        <a:defRPr sz="3977" kern="1200">
          <a:solidFill>
            <a:schemeClr val="tx1"/>
          </a:solidFill>
          <a:latin typeface="+mn-lt"/>
          <a:ea typeface="+mn-ea"/>
          <a:cs typeface="+mn-cs"/>
        </a:defRPr>
      </a:lvl1pPr>
      <a:lvl2pPr marL="974073" indent="-324691" algn="l" defTabSz="1298760" rtl="0" eaLnBrk="1" latinLnBrk="0" hangingPunct="1">
        <a:lnSpc>
          <a:spcPct val="90000"/>
        </a:lnSpc>
        <a:spcBef>
          <a:spcPts val="710"/>
        </a:spcBef>
        <a:buFont typeface="Arial" panose="020B0604020202020204" pitchFamily="34" charset="0"/>
        <a:buChar char="•"/>
        <a:defRPr sz="3408" kern="1200">
          <a:solidFill>
            <a:schemeClr val="tx1"/>
          </a:solidFill>
          <a:latin typeface="+mn-lt"/>
          <a:ea typeface="+mn-ea"/>
          <a:cs typeface="+mn-cs"/>
        </a:defRPr>
      </a:lvl2pPr>
      <a:lvl3pPr marL="1623450" indent="-324691" algn="l" defTabSz="1298760" rtl="0" eaLnBrk="1" latinLnBrk="0" hangingPunct="1">
        <a:lnSpc>
          <a:spcPct val="90000"/>
        </a:lnSpc>
        <a:spcBef>
          <a:spcPts val="710"/>
        </a:spcBef>
        <a:buFont typeface="Arial" panose="020B0604020202020204" pitchFamily="34" charset="0"/>
        <a:buChar char="•"/>
        <a:defRPr sz="2840" kern="1200">
          <a:solidFill>
            <a:schemeClr val="tx1"/>
          </a:solidFill>
          <a:latin typeface="+mn-lt"/>
          <a:ea typeface="+mn-ea"/>
          <a:cs typeface="+mn-cs"/>
        </a:defRPr>
      </a:lvl3pPr>
      <a:lvl4pPr marL="2272832" indent="-324691" algn="l" defTabSz="1298760"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4pPr>
      <a:lvl5pPr marL="2922212" indent="-324691" algn="l" defTabSz="1298760"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5pPr>
      <a:lvl6pPr marL="3571591" indent="-324691" algn="l" defTabSz="1298760"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6pPr>
      <a:lvl7pPr marL="4220972" indent="-324691" algn="l" defTabSz="1298760"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7pPr>
      <a:lvl8pPr marL="4870351" indent="-324691" algn="l" defTabSz="1298760"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8pPr>
      <a:lvl9pPr marL="5519733" indent="-324691" algn="l" defTabSz="1298760"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9pPr>
    </p:bodyStyle>
    <p:otherStyle>
      <a:defPPr>
        <a:defRPr lang="en-US"/>
      </a:defPPr>
      <a:lvl1pPr marL="0" algn="l" defTabSz="1298760" rtl="0" eaLnBrk="1" latinLnBrk="0" hangingPunct="1">
        <a:defRPr sz="2556" kern="1200">
          <a:solidFill>
            <a:schemeClr val="tx1"/>
          </a:solidFill>
          <a:latin typeface="+mn-lt"/>
          <a:ea typeface="+mn-ea"/>
          <a:cs typeface="+mn-cs"/>
        </a:defRPr>
      </a:lvl1pPr>
      <a:lvl2pPr marL="649380" algn="l" defTabSz="1298760" rtl="0" eaLnBrk="1" latinLnBrk="0" hangingPunct="1">
        <a:defRPr sz="2556" kern="1200">
          <a:solidFill>
            <a:schemeClr val="tx1"/>
          </a:solidFill>
          <a:latin typeface="+mn-lt"/>
          <a:ea typeface="+mn-ea"/>
          <a:cs typeface="+mn-cs"/>
        </a:defRPr>
      </a:lvl2pPr>
      <a:lvl3pPr marL="1298760" algn="l" defTabSz="1298760" rtl="0" eaLnBrk="1" latinLnBrk="0" hangingPunct="1">
        <a:defRPr sz="2556" kern="1200">
          <a:solidFill>
            <a:schemeClr val="tx1"/>
          </a:solidFill>
          <a:latin typeface="+mn-lt"/>
          <a:ea typeface="+mn-ea"/>
          <a:cs typeface="+mn-cs"/>
        </a:defRPr>
      </a:lvl3pPr>
      <a:lvl4pPr marL="1948141" algn="l" defTabSz="1298760" rtl="0" eaLnBrk="1" latinLnBrk="0" hangingPunct="1">
        <a:defRPr sz="2556" kern="1200">
          <a:solidFill>
            <a:schemeClr val="tx1"/>
          </a:solidFill>
          <a:latin typeface="+mn-lt"/>
          <a:ea typeface="+mn-ea"/>
          <a:cs typeface="+mn-cs"/>
        </a:defRPr>
      </a:lvl4pPr>
      <a:lvl5pPr marL="2597519" algn="l" defTabSz="1298760" rtl="0" eaLnBrk="1" latinLnBrk="0" hangingPunct="1">
        <a:defRPr sz="2556" kern="1200">
          <a:solidFill>
            <a:schemeClr val="tx1"/>
          </a:solidFill>
          <a:latin typeface="+mn-lt"/>
          <a:ea typeface="+mn-ea"/>
          <a:cs typeface="+mn-cs"/>
        </a:defRPr>
      </a:lvl5pPr>
      <a:lvl6pPr marL="3246901" algn="l" defTabSz="1298760" rtl="0" eaLnBrk="1" latinLnBrk="0" hangingPunct="1">
        <a:defRPr sz="2556" kern="1200">
          <a:solidFill>
            <a:schemeClr val="tx1"/>
          </a:solidFill>
          <a:latin typeface="+mn-lt"/>
          <a:ea typeface="+mn-ea"/>
          <a:cs typeface="+mn-cs"/>
        </a:defRPr>
      </a:lvl6pPr>
      <a:lvl7pPr marL="3896281" algn="l" defTabSz="1298760" rtl="0" eaLnBrk="1" latinLnBrk="0" hangingPunct="1">
        <a:defRPr sz="2556" kern="1200">
          <a:solidFill>
            <a:schemeClr val="tx1"/>
          </a:solidFill>
          <a:latin typeface="+mn-lt"/>
          <a:ea typeface="+mn-ea"/>
          <a:cs typeface="+mn-cs"/>
        </a:defRPr>
      </a:lvl7pPr>
      <a:lvl8pPr marL="4545662" algn="l" defTabSz="1298760" rtl="0" eaLnBrk="1" latinLnBrk="0" hangingPunct="1">
        <a:defRPr sz="2556" kern="1200">
          <a:solidFill>
            <a:schemeClr val="tx1"/>
          </a:solidFill>
          <a:latin typeface="+mn-lt"/>
          <a:ea typeface="+mn-ea"/>
          <a:cs typeface="+mn-cs"/>
        </a:defRPr>
      </a:lvl8pPr>
      <a:lvl9pPr marL="5195042" algn="l" defTabSz="1298760" rtl="0" eaLnBrk="1" latinLnBrk="0" hangingPunct="1">
        <a:defRPr sz="255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5" y="433581"/>
            <a:ext cx="13212763" cy="565893"/>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35737" y="568400"/>
            <a:ext cx="3928259" cy="296255"/>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35736" y="2592649"/>
            <a:ext cx="12541292" cy="617950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943296" y="9026901"/>
            <a:ext cx="2150515" cy="518528"/>
          </a:xfrm>
          <a:prstGeom prst="rect">
            <a:avLst/>
          </a:prstGeom>
        </p:spPr>
        <p:txBody>
          <a:bodyPr vert="horz" lIns="91440" tIns="45720" rIns="91440" bIns="45720" rtlCol="0" anchor="ctr"/>
          <a:lstStyle>
            <a:lvl1pPr algn="l">
              <a:defRPr sz="1246">
                <a:solidFill>
                  <a:schemeClr val="tx1"/>
                </a:solidFill>
              </a:defRPr>
            </a:lvl1pPr>
          </a:lstStyle>
          <a:p>
            <a:fld id="{C5905A1F-AEC5-DC43-A6C2-D11DE53DCE35}" type="datetime1">
              <a:rPr lang="en-GB" smtClean="0"/>
              <a:t>01/05/2026</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376729" y="9000477"/>
            <a:ext cx="4459308" cy="518528"/>
          </a:xfrm>
          <a:prstGeom prst="rect">
            <a:avLst/>
          </a:prstGeom>
        </p:spPr>
        <p:txBody>
          <a:bodyPr vert="horz" lIns="91440" tIns="45720" rIns="91440" bIns="45720" rtlCol="0" anchor="ctr"/>
          <a:lstStyle>
            <a:lvl1pPr algn="ctr">
              <a:defRPr sz="1246">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904156" y="9026901"/>
            <a:ext cx="2972872" cy="518528"/>
          </a:xfrm>
          <a:prstGeom prst="rect">
            <a:avLst/>
          </a:prstGeom>
        </p:spPr>
        <p:txBody>
          <a:bodyPr vert="horz" lIns="0" tIns="0" rIns="0" bIns="0" rtlCol="0" anchor="ctr"/>
          <a:lstStyle>
            <a:lvl1pPr algn="r">
              <a:defRPr sz="1246">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a:extLst>
              <a:ext uri="{96DAC541-7B7A-43D3-8B79-37D633B846F1}">
                <asvg:svgBlip xmlns:asvg="http://schemas.microsoft.com/office/drawing/2016/SVG/main" r:embed="rId37"/>
              </a:ext>
            </a:extLst>
          </a:blip>
          <a:srcRect/>
          <a:stretch/>
        </p:blipFill>
        <p:spPr>
          <a:xfrm>
            <a:off x="110939" y="8948407"/>
            <a:ext cx="1616548" cy="622664"/>
          </a:xfrm>
          <a:prstGeom prst="rect">
            <a:avLst/>
          </a:prstGeom>
        </p:spPr>
      </p:pic>
    </p:spTree>
    <p:extLst>
      <p:ext uri="{BB962C8B-B14F-4D97-AF65-F5344CB8AC3E}">
        <p14:creationId xmlns:p14="http://schemas.microsoft.com/office/powerpoint/2010/main" val="42699697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Lst>
  <p:hf hdr="0" ftr="0" dt="0"/>
  <p:txStyles>
    <p:titleStyle>
      <a:lvl1pPr algn="l" defTabSz="991103" rtl="0" eaLnBrk="1" latinLnBrk="0" hangingPunct="1">
        <a:lnSpc>
          <a:spcPct val="90000"/>
        </a:lnSpc>
        <a:spcBef>
          <a:spcPct val="0"/>
        </a:spcBef>
        <a:buNone/>
        <a:defRPr lang="en-GB" sz="1409" kern="1200" spc="0" baseline="0" dirty="0" smtClean="0">
          <a:solidFill>
            <a:srgbClr val="051426"/>
          </a:solidFill>
          <a:latin typeface="Arial"/>
          <a:ea typeface="+mn-ea"/>
          <a:cs typeface="Arial"/>
        </a:defRPr>
      </a:lvl1pPr>
    </p:titleStyle>
    <p:bodyStyle>
      <a:lvl1pPr marL="247776" indent="-247776" algn="l" defTabSz="991103" rtl="0" eaLnBrk="1" latinLnBrk="0" hangingPunct="1">
        <a:lnSpc>
          <a:spcPct val="90000"/>
        </a:lnSpc>
        <a:spcBef>
          <a:spcPts val="1084"/>
        </a:spcBef>
        <a:buFont typeface="Arial" panose="020B0604020202020204" pitchFamily="34" charset="0"/>
        <a:buChar char="•"/>
        <a:defRPr sz="3034" kern="1200">
          <a:solidFill>
            <a:schemeClr val="tx1"/>
          </a:solidFill>
          <a:latin typeface="+mn-lt"/>
          <a:ea typeface="+mn-ea"/>
          <a:cs typeface="+mn-cs"/>
        </a:defRPr>
      </a:lvl1pPr>
      <a:lvl2pPr marL="743329" indent="-247776" algn="l" defTabSz="991103" rtl="0" eaLnBrk="1" latinLnBrk="0" hangingPunct="1">
        <a:lnSpc>
          <a:spcPct val="90000"/>
        </a:lnSpc>
        <a:spcBef>
          <a:spcPts val="542"/>
        </a:spcBef>
        <a:buFont typeface="Arial" panose="020B0604020202020204" pitchFamily="34" charset="0"/>
        <a:buChar char="•"/>
        <a:defRPr sz="2601" kern="1200">
          <a:solidFill>
            <a:schemeClr val="tx1"/>
          </a:solidFill>
          <a:latin typeface="+mn-lt"/>
          <a:ea typeface="+mn-ea"/>
          <a:cs typeface="+mn-cs"/>
        </a:defRPr>
      </a:lvl2pPr>
      <a:lvl3pPr marL="1238881" indent="-247776" algn="l" defTabSz="991103"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4432" indent="-247776" algn="l" defTabSz="991103"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4pPr>
      <a:lvl5pPr marL="2229984" indent="-247776" algn="l" defTabSz="991103"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5pPr>
      <a:lvl6pPr marL="2725536" indent="-247776" algn="l" defTabSz="991103"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6pPr>
      <a:lvl7pPr marL="3221088" indent="-247776" algn="l" defTabSz="991103"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7pPr>
      <a:lvl8pPr marL="3716639" indent="-247776" algn="l" defTabSz="991103"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8pPr>
      <a:lvl9pPr marL="4212192" indent="-247776" algn="l" defTabSz="991103" rtl="0" eaLnBrk="1" latinLnBrk="0" hangingPunct="1">
        <a:lnSpc>
          <a:spcPct val="90000"/>
        </a:lnSpc>
        <a:spcBef>
          <a:spcPts val="542"/>
        </a:spcBef>
        <a:buFont typeface="Arial" panose="020B0604020202020204" pitchFamily="34" charset="0"/>
        <a:buChar char="•"/>
        <a:defRPr sz="1951" kern="1200">
          <a:solidFill>
            <a:schemeClr val="tx1"/>
          </a:solidFill>
          <a:latin typeface="+mn-lt"/>
          <a:ea typeface="+mn-ea"/>
          <a:cs typeface="+mn-cs"/>
        </a:defRPr>
      </a:lvl9pPr>
    </p:bodyStyle>
    <p:otherStyle>
      <a:defPPr>
        <a:defRPr lang="en-US"/>
      </a:defPPr>
      <a:lvl1pPr marL="0" algn="l" defTabSz="991103" rtl="0" eaLnBrk="1" latinLnBrk="0" hangingPunct="1">
        <a:defRPr sz="1951" kern="1200">
          <a:solidFill>
            <a:schemeClr val="tx1"/>
          </a:solidFill>
          <a:latin typeface="+mn-lt"/>
          <a:ea typeface="+mn-ea"/>
          <a:cs typeface="+mn-cs"/>
        </a:defRPr>
      </a:lvl1pPr>
      <a:lvl2pPr marL="495552" algn="l" defTabSz="991103" rtl="0" eaLnBrk="1" latinLnBrk="0" hangingPunct="1">
        <a:defRPr sz="1951" kern="1200">
          <a:solidFill>
            <a:schemeClr val="tx1"/>
          </a:solidFill>
          <a:latin typeface="+mn-lt"/>
          <a:ea typeface="+mn-ea"/>
          <a:cs typeface="+mn-cs"/>
        </a:defRPr>
      </a:lvl2pPr>
      <a:lvl3pPr marL="991103" algn="l" defTabSz="991103" rtl="0" eaLnBrk="1" latinLnBrk="0" hangingPunct="1">
        <a:defRPr sz="1951" kern="1200">
          <a:solidFill>
            <a:schemeClr val="tx1"/>
          </a:solidFill>
          <a:latin typeface="+mn-lt"/>
          <a:ea typeface="+mn-ea"/>
          <a:cs typeface="+mn-cs"/>
        </a:defRPr>
      </a:lvl3pPr>
      <a:lvl4pPr marL="1486655" algn="l" defTabSz="991103" rtl="0" eaLnBrk="1" latinLnBrk="0" hangingPunct="1">
        <a:defRPr sz="1951" kern="1200">
          <a:solidFill>
            <a:schemeClr val="tx1"/>
          </a:solidFill>
          <a:latin typeface="+mn-lt"/>
          <a:ea typeface="+mn-ea"/>
          <a:cs typeface="+mn-cs"/>
        </a:defRPr>
      </a:lvl4pPr>
      <a:lvl5pPr marL="1982207" algn="l" defTabSz="991103" rtl="0" eaLnBrk="1" latinLnBrk="0" hangingPunct="1">
        <a:defRPr sz="1951" kern="1200">
          <a:solidFill>
            <a:schemeClr val="tx1"/>
          </a:solidFill>
          <a:latin typeface="+mn-lt"/>
          <a:ea typeface="+mn-ea"/>
          <a:cs typeface="+mn-cs"/>
        </a:defRPr>
      </a:lvl5pPr>
      <a:lvl6pPr marL="2477760" algn="l" defTabSz="991103" rtl="0" eaLnBrk="1" latinLnBrk="0" hangingPunct="1">
        <a:defRPr sz="1951" kern="1200">
          <a:solidFill>
            <a:schemeClr val="tx1"/>
          </a:solidFill>
          <a:latin typeface="+mn-lt"/>
          <a:ea typeface="+mn-ea"/>
          <a:cs typeface="+mn-cs"/>
        </a:defRPr>
      </a:lvl6pPr>
      <a:lvl7pPr marL="2973312" algn="l" defTabSz="991103" rtl="0" eaLnBrk="1" latinLnBrk="0" hangingPunct="1">
        <a:defRPr sz="1951" kern="1200">
          <a:solidFill>
            <a:schemeClr val="tx1"/>
          </a:solidFill>
          <a:latin typeface="+mn-lt"/>
          <a:ea typeface="+mn-ea"/>
          <a:cs typeface="+mn-cs"/>
        </a:defRPr>
      </a:lvl7pPr>
      <a:lvl8pPr marL="3468865" algn="l" defTabSz="991103" rtl="0" eaLnBrk="1" latinLnBrk="0" hangingPunct="1">
        <a:defRPr sz="1951" kern="1200">
          <a:solidFill>
            <a:schemeClr val="tx1"/>
          </a:solidFill>
          <a:latin typeface="+mn-lt"/>
          <a:ea typeface="+mn-ea"/>
          <a:cs typeface="+mn-cs"/>
        </a:defRPr>
      </a:lvl8pPr>
      <a:lvl9pPr marL="3964417" algn="l" defTabSz="991103" rtl="0" eaLnBrk="1" latinLnBrk="0" hangingPunct="1">
        <a:defRPr sz="19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mailto:PPC@mhhsprogramme.co.uk" TargetMode="External"/><Relationship Id="rId2" Type="http://schemas.openxmlformats.org/officeDocument/2006/relationships/hyperlink" Target="mailto:PMO@mhhsprogramme.co.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BSCP509%20Appendix%201:%20MDD%20Entity%20Change%20Request%20Forms" TargetMode="External"/><Relationship Id="rId3" Type="http://schemas.openxmlformats.org/officeDocument/2006/relationships/hyperlink" Target="https://www.mhhsprogramme.co.uk/qualification/non-sit-supplier-agent-qualification/non-sit-supplier-agent-qualification-testing-test-scenarios-and-test-cases" TargetMode="External"/><Relationship Id="rId7" Type="http://schemas.openxmlformats.org/officeDocument/2006/relationships/hyperlink" Target="https://www.mhhsprogramme.co.uk/qualification/qualification-assessment-docume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mhhsprogramme.co.uk/qualification-home/non-sit-supplier-agent-qualification/non-sit-supplier-agent-qualification-test-execution" TargetMode="External"/><Relationship Id="rId5" Type="http://schemas.openxmlformats.org/officeDocument/2006/relationships/hyperlink" Target="https://www.elexon.co.uk/what-we-do/about-our-services/data-integration-platform-dip/onboarding/?_gl=1*zdml1s*_ga*NDkyMjE3MTMuMTc0NzkwNjg5OA..*_ga_RGZ03M5H50*czE3NjE5MDU1NTYkbzM4JGcxJHQxNzYxOTA2OTg2JGo2MCRsMCRoMTk1NjAxOTQzMg.." TargetMode="External"/><Relationship Id="rId10" Type="http://schemas.openxmlformats.org/officeDocument/2006/relationships/hyperlink" Target="https://www.elexon.co.uk/bsc/data/industry-standing-data/" TargetMode="External"/><Relationship Id="rId4" Type="http://schemas.openxmlformats.org/officeDocument/2006/relationships/hyperlink" Target="https://www.mhhsprogramme.co.uk/migration/migration/migration-baselined-documents-repository" TargetMode="External"/><Relationship Id="rId9" Type="http://schemas.openxmlformats.org/officeDocument/2006/relationships/hyperlink" Target="https://www.elexon.co.uk/bsc/data/market-domain-dat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elexon.co.uk/bsc/data/market-domain-data/" TargetMode="External"/><Relationship Id="rId3" Type="http://schemas.openxmlformats.org/officeDocument/2006/relationships/hyperlink" Target="https://www.mhhsprogramme.co.uk/qualification/non-sit-supplier-agent-qualification/non-sit-supplier-agent-qualification-testing-test-scenarios-and-test-cases" TargetMode="External"/><Relationship Id="rId7" Type="http://schemas.openxmlformats.org/officeDocument/2006/relationships/hyperlink" Target="BSCP509%20Appendix%201:%20MDD%20Entity%20Change%20Request%20Form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mhhsprogramme.co.uk/qualification/qualification-assessment-document" TargetMode="External"/><Relationship Id="rId5" Type="http://schemas.openxmlformats.org/officeDocument/2006/relationships/hyperlink" Target="https://www.mhhsprogramme.co.uk/qualification-home/non-sit-supplier-agent-qualification/non-sit-supplier-agent-qualification-test-execution" TargetMode="External"/><Relationship Id="rId4" Type="http://schemas.openxmlformats.org/officeDocument/2006/relationships/hyperlink" Target="https://www.elexon.co.uk/what-we-do/about-our-services/data-integration-platform-dip/onboarding/?_gl=1*zdml1s*_ga*NDkyMjE3MTMuMTc0NzkwNjg5OA..*_ga_RGZ03M5H50*czE3NjE5MDU1NTYkbzM4JGcxJHQxNzYxOTA2OTg2JGo2MCRsMCRoMTk1NjAxOTQzMg.." TargetMode="External"/><Relationship Id="rId9" Type="http://schemas.openxmlformats.org/officeDocument/2006/relationships/hyperlink" Target="https://www.elexon.co.uk/bsc/data/industry-standing-dat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elexon.co.uk/bsc/data/market-domain-data/" TargetMode="External"/><Relationship Id="rId3" Type="http://schemas.openxmlformats.org/officeDocument/2006/relationships/hyperlink" Target="https://www.mhhsprogramme.co.uk/qualification/non-sit-supplier-agent-qualification/non-sit-supplier-agent-qualification-testing-test-scenarios-and-test-cases" TargetMode="External"/><Relationship Id="rId7" Type="http://schemas.openxmlformats.org/officeDocument/2006/relationships/hyperlink" Target="BSCP509%20Appendix%201:%20MDD%20Entity%20Change%20Request%20Form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mhhsprogramme.co.uk/qualification/qualification-assessment-document" TargetMode="External"/><Relationship Id="rId5" Type="http://schemas.openxmlformats.org/officeDocument/2006/relationships/hyperlink" Target="https://www.mhhsprogramme.co.uk/qualification-home/non-sit-supplier-agent-qualification/non-sit-supplier-agent-qualification-test-execution" TargetMode="External"/><Relationship Id="rId4" Type="http://schemas.openxmlformats.org/officeDocument/2006/relationships/hyperlink" Target="https://www.elexon.co.uk/what-we-do/about-our-services/data-integration-platform-dip/onboarding/?_gl=1*zdml1s*_ga*NDkyMjE3MTMuMTc0NzkwNjg5OA..*_ga_RGZ03M5H50*czE3NjE5MDU1NTYkbzM4JGcxJHQxNzYxOTA2OTg2JGo2MCRsMCRoMTk1NjAxOTQzMg.." TargetMode="External"/><Relationship Id="rId9" Type="http://schemas.openxmlformats.org/officeDocument/2006/relationships/hyperlink" Target="https://www.elexon.co.uk/bsc/data/industry-standing-dat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elexon.co.uk/bsc/data/market-domain-data/mdd-release-schedul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s://www.retailenergycode.co.uk/" TargetMode="External"/><Relationship Id="rId3" Type="http://schemas.openxmlformats.org/officeDocument/2006/relationships/hyperlink" Target="https://support.elexon.co.uk/csm" TargetMode="External"/><Relationship Id="rId7" Type="http://schemas.openxmlformats.org/officeDocument/2006/relationships/hyperlink" Target="https://www.mhhsprogramme.co.uk/" TargetMode="External"/><Relationship Id="rId2" Type="http://schemas.openxmlformats.org/officeDocument/2006/relationships/hyperlink" Target="mailto:MHHSQualification@elexon.co.uk" TargetMode="External"/><Relationship Id="rId1" Type="http://schemas.openxmlformats.org/officeDocument/2006/relationships/slideLayout" Target="../slideLayouts/slideLayout12.xml"/><Relationship Id="rId6" Type="http://schemas.openxmlformats.org/officeDocument/2006/relationships/hyperlink" Target="https://www.elexon.co.uk/bsc/" TargetMode="External"/><Relationship Id="rId5" Type="http://schemas.openxmlformats.org/officeDocument/2006/relationships/hyperlink" Target="https://mhhsprogramme.sharepoint.com/sites/Market-wideHalfHourlySettlement/SitePages/Home2.aspx" TargetMode="External"/><Relationship Id="rId4" Type="http://schemas.openxmlformats.org/officeDocument/2006/relationships/hyperlink" Target="mailto:migration@mhhsprogramme.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79FD-7449-B9A0-91D5-3B447BE8DC72}"/>
              </a:ext>
            </a:extLst>
          </p:cNvPr>
          <p:cNvSpPr>
            <a:spLocks noGrp="1"/>
          </p:cNvSpPr>
          <p:nvPr>
            <p:ph type="title"/>
          </p:nvPr>
        </p:nvSpPr>
        <p:spPr>
          <a:xfrm>
            <a:off x="343884" y="4321277"/>
            <a:ext cx="12524998" cy="1907386"/>
          </a:xfrm>
        </p:spPr>
        <p:txBody>
          <a:bodyPr/>
          <a:lstStyle/>
          <a:p>
            <a:r>
              <a:rPr lang="en-GB" sz="2800" b="1"/>
              <a:t>Non-SIT Suppliers &amp; Agents:</a:t>
            </a:r>
            <a:br>
              <a:rPr lang="en-GB" sz="2800" b="1"/>
            </a:br>
            <a:r>
              <a:rPr lang="en-GB" sz="2800" b="1"/>
              <a:t>Qualification &gt; Service Activation &gt; Migration E2E Journey Maps</a:t>
            </a:r>
            <a:endParaRPr lang="en-US" sz="2800" b="1"/>
          </a:p>
        </p:txBody>
      </p:sp>
      <p:sp>
        <p:nvSpPr>
          <p:cNvPr id="4" name="Title 1">
            <a:extLst>
              <a:ext uri="{FF2B5EF4-FFF2-40B4-BE49-F238E27FC236}">
                <a16:creationId xmlns:a16="http://schemas.microsoft.com/office/drawing/2014/main" id="{7F65A51C-699E-D9FD-071D-B52E505D0AFB}"/>
              </a:ext>
            </a:extLst>
          </p:cNvPr>
          <p:cNvSpPr txBox="1">
            <a:spLocks/>
          </p:cNvSpPr>
          <p:nvPr/>
        </p:nvSpPr>
        <p:spPr>
          <a:xfrm>
            <a:off x="10481079" y="7698540"/>
            <a:ext cx="2387802" cy="1086465"/>
          </a:xfrm>
          <a:prstGeom prst="rect">
            <a:avLst/>
          </a:prstGeom>
        </p:spPr>
        <p:txBody>
          <a:bodyPr vert="horz" wrap="square" lIns="0" tIns="0" rIns="0" bIns="0" rtlCol="0" anchor="t">
            <a:noAutofit/>
          </a:bodyPr>
          <a:lstStyle>
            <a:lvl1pPr marL="8347" marR="3339" algn="l" defTabSz="990935" rtl="0" eaLnBrk="1" latinLnBrk="0" hangingPunct="1">
              <a:lnSpc>
                <a:spcPts val="7045"/>
              </a:lnSpc>
              <a:spcBef>
                <a:spcPts val="888"/>
              </a:spcBef>
              <a:buNone/>
              <a:defRPr lang="en-GB" sz="6502" kern="1200" spc="0" baseline="0">
                <a:solidFill>
                  <a:schemeClr val="bg2"/>
                </a:solidFill>
                <a:latin typeface="Arial"/>
                <a:ea typeface="+mn-ea"/>
                <a:cs typeface="Arial"/>
              </a:defRPr>
            </a:lvl1pPr>
          </a:lstStyle>
          <a:p>
            <a:pPr algn="ctr"/>
            <a:r>
              <a:rPr lang="en-US" sz="2400" dirty="0"/>
              <a:t>May 2026</a:t>
            </a:r>
          </a:p>
        </p:txBody>
      </p:sp>
      <p:sp>
        <p:nvSpPr>
          <p:cNvPr id="3" name="Title 1">
            <a:extLst>
              <a:ext uri="{FF2B5EF4-FFF2-40B4-BE49-F238E27FC236}">
                <a16:creationId xmlns:a16="http://schemas.microsoft.com/office/drawing/2014/main" id="{A97F341B-17E1-DBAA-FC38-245FFC1F62B3}"/>
              </a:ext>
            </a:extLst>
          </p:cNvPr>
          <p:cNvSpPr txBox="1">
            <a:spLocks/>
          </p:cNvSpPr>
          <p:nvPr/>
        </p:nvSpPr>
        <p:spPr>
          <a:xfrm>
            <a:off x="343882" y="7698540"/>
            <a:ext cx="2387802" cy="1086465"/>
          </a:xfrm>
          <a:prstGeom prst="rect">
            <a:avLst/>
          </a:prstGeom>
        </p:spPr>
        <p:txBody>
          <a:bodyPr vert="horz" wrap="square" lIns="0" tIns="0" rIns="0" bIns="0" rtlCol="0" anchor="t">
            <a:noAutofit/>
          </a:bodyPr>
          <a:lstStyle>
            <a:lvl1pPr marL="8347" marR="3339" algn="l" defTabSz="990935" rtl="0" eaLnBrk="1" latinLnBrk="0" hangingPunct="1">
              <a:lnSpc>
                <a:spcPts val="7045"/>
              </a:lnSpc>
              <a:spcBef>
                <a:spcPts val="888"/>
              </a:spcBef>
              <a:buNone/>
              <a:defRPr lang="en-GB" sz="6502" kern="1200" spc="0" baseline="0">
                <a:solidFill>
                  <a:schemeClr val="bg2"/>
                </a:solidFill>
                <a:latin typeface="Arial"/>
                <a:ea typeface="+mn-ea"/>
                <a:cs typeface="Arial"/>
              </a:defRPr>
            </a:lvl1pPr>
          </a:lstStyle>
          <a:p>
            <a:pPr algn="ctr"/>
            <a:r>
              <a:rPr lang="en-US" sz="2400"/>
              <a:t>MHHS-DEL4314</a:t>
            </a:r>
          </a:p>
        </p:txBody>
      </p:sp>
      <p:sp>
        <p:nvSpPr>
          <p:cNvPr id="5" name="TextBox 4">
            <a:extLst>
              <a:ext uri="{FF2B5EF4-FFF2-40B4-BE49-F238E27FC236}">
                <a16:creationId xmlns:a16="http://schemas.microsoft.com/office/drawing/2014/main" id="{D292ACC8-0F46-D5D3-0721-FAAD8A7EA0BE}"/>
              </a:ext>
            </a:extLst>
          </p:cNvPr>
          <p:cNvSpPr txBox="1"/>
          <p:nvPr/>
        </p:nvSpPr>
        <p:spPr>
          <a:xfrm>
            <a:off x="-1414732" y="191506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0582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5F633E-9C0F-74AC-8148-8846161EA545}"/>
              </a:ext>
            </a:extLst>
          </p:cNvPr>
          <p:cNvSpPr>
            <a:spLocks noGrp="1"/>
          </p:cNvSpPr>
          <p:nvPr>
            <p:ph type="sldNum" sz="quarter" idx="12"/>
          </p:nvPr>
        </p:nvSpPr>
        <p:spPr/>
        <p:txBody>
          <a:bodyPr/>
          <a:lstStyle/>
          <a:p>
            <a:fld id="{223C8A1D-C690-374A-BBAF-BE150B79E8D3}" type="slidenum">
              <a:rPr lang="en-GB" smtClean="0"/>
              <a:pPr/>
              <a:t>2</a:t>
            </a:fld>
            <a:endParaRPr lang="en-GB"/>
          </a:p>
        </p:txBody>
      </p:sp>
      <p:sp>
        <p:nvSpPr>
          <p:cNvPr id="4" name="Text Placeholder 3">
            <a:extLst>
              <a:ext uri="{FF2B5EF4-FFF2-40B4-BE49-F238E27FC236}">
                <a16:creationId xmlns:a16="http://schemas.microsoft.com/office/drawing/2014/main" id="{321A117C-E215-F9E8-1412-FE5677129D4C}"/>
              </a:ext>
            </a:extLst>
          </p:cNvPr>
          <p:cNvSpPr>
            <a:spLocks noGrp="1"/>
          </p:cNvSpPr>
          <p:nvPr>
            <p:ph type="body" sz="quarter" idx="13"/>
          </p:nvPr>
        </p:nvSpPr>
        <p:spPr>
          <a:xfrm>
            <a:off x="335741" y="1245616"/>
            <a:ext cx="12541291" cy="7588418"/>
          </a:xfrm>
        </p:spPr>
        <p:txBody>
          <a:bodyPr vert="horz" lIns="0" tIns="0" rIns="0" bIns="0" rtlCol="0" anchor="t">
            <a:normAutofit/>
          </a:bodyPr>
          <a:lstStyle/>
          <a:p>
            <a:pPr marL="342958" marR="2540" indent="-342958">
              <a:buFont typeface="Arial" panose="020B0604020202020204" pitchFamily="34" charset="0"/>
              <a:buChar char="•"/>
            </a:pPr>
            <a:r>
              <a:rPr lang="en-US" sz="1800"/>
              <a:t>Several Non-SIT participants have shared feedback with the </a:t>
            </a:r>
            <a:r>
              <a:rPr lang="en-US" sz="1800" err="1"/>
              <a:t>Programme</a:t>
            </a:r>
            <a:r>
              <a:rPr lang="en-US" sz="1800"/>
              <a:t> that it would be beneficial for their planning and preparations to see a comprehensive view of the end-to-end participant journey that starts with completing Qualification Testing (QT) and concludes with their Effective from Date (EFD) or in the case of Suppliers, the Migration of their first Meter Point Administration Number (MPAN).</a:t>
            </a:r>
          </a:p>
          <a:p>
            <a:pPr marL="342958" marR="2540" indent="-342958">
              <a:buFont typeface="Arial" panose="020B0604020202020204" pitchFamily="34" charset="0"/>
              <a:buChar char="•"/>
            </a:pPr>
            <a:endParaRPr lang="en-US" sz="1800"/>
          </a:p>
          <a:p>
            <a:pPr marL="342958" marR="2540" indent="-342958">
              <a:buFont typeface="Arial" panose="020B0604020202020204" pitchFamily="34" charset="0"/>
              <a:buChar char="•"/>
            </a:pPr>
            <a:r>
              <a:rPr lang="en-US" sz="1800"/>
              <a:t>The PMO and PPC teams have worked collaboratively with the Code Bodies, DIP Manager, </a:t>
            </a:r>
            <a:r>
              <a:rPr lang="en-US" sz="1800" err="1"/>
              <a:t>Elexon</a:t>
            </a:r>
            <a:r>
              <a:rPr lang="en-US" sz="1800"/>
              <a:t> (Helix) and Migration Control Centre (MCC) to create a series of maps, which can be found on the following slides and depict these end-to-end journeys.</a:t>
            </a:r>
          </a:p>
          <a:p>
            <a:pPr marL="342958" marR="2540" indent="-342958">
              <a:buFont typeface="Arial" panose="020B0604020202020204" pitchFamily="34" charset="0"/>
              <a:buChar char="•"/>
            </a:pPr>
            <a:endParaRPr lang="en-US" sz="1800"/>
          </a:p>
          <a:p>
            <a:pPr marL="342958" marR="2540" indent="-342958">
              <a:buFont typeface="Arial" panose="020B0604020202020204" pitchFamily="34" charset="0"/>
              <a:buChar char="•"/>
            </a:pPr>
            <a:r>
              <a:rPr lang="en-US" sz="1800"/>
              <a:t>The journey maps do not give deadlines that participants should complete each step of the journey by, as this will depend on the target Qualification and Migration start dates for each participant. Instead, they outline the time each step is estimated to take to complete and how this links into these dates for participants. The purpose of the map then, is to provide Non-SIT participants with a tool which allows them to plan out their own journey through this process in a greater level of detail than could be achieved by using the </a:t>
            </a:r>
            <a:r>
              <a:rPr lang="en-US" sz="1800" err="1"/>
              <a:t>Programme</a:t>
            </a:r>
            <a:r>
              <a:rPr lang="en-US" sz="1800"/>
              <a:t> Plan alone. </a:t>
            </a:r>
          </a:p>
          <a:p>
            <a:pPr marL="342958" marR="2540" indent="-342958">
              <a:buFont typeface="Arial" panose="020B0604020202020204" pitchFamily="34" charset="0"/>
              <a:buChar char="•"/>
            </a:pPr>
            <a:endParaRPr lang="en-US" sz="1800"/>
          </a:p>
          <a:p>
            <a:pPr marL="342958" marR="2540" indent="-342958">
              <a:buFont typeface="Arial" panose="020B0604020202020204" pitchFamily="34" charset="0"/>
              <a:buChar char="•"/>
            </a:pPr>
            <a:r>
              <a:rPr lang="en-US" sz="1800"/>
              <a:t>We have embedded links through to key pieces of supporting information within the journeys, such as guidance documents and proforma templates, to further support Qualification participants with their planning and readiness activities. </a:t>
            </a:r>
          </a:p>
          <a:p>
            <a:pPr marL="342958" marR="2540" indent="-342958">
              <a:buFont typeface="Arial" panose="020B0604020202020204" pitchFamily="34" charset="0"/>
              <a:buChar char="•"/>
            </a:pPr>
            <a:endParaRPr lang="en-US" sz="1800"/>
          </a:p>
          <a:p>
            <a:pPr marL="342958" marR="2540" indent="-342958">
              <a:buFont typeface="Arial" panose="020B0604020202020204" pitchFamily="34" charset="0"/>
              <a:buChar char="•"/>
            </a:pPr>
            <a:r>
              <a:rPr lang="en-US" sz="1800"/>
              <a:t>We have also set out some key assumptions and considerations on slide 6 to support Qualification participants with interpreting and using the journey maps in the right way.</a:t>
            </a:r>
          </a:p>
          <a:p>
            <a:pPr marL="342958" marR="2540" indent="-342958">
              <a:buFont typeface="Arial" panose="020B0604020202020204" pitchFamily="34" charset="0"/>
              <a:buChar char="•"/>
            </a:pPr>
            <a:endParaRPr lang="en-US" sz="1800"/>
          </a:p>
          <a:p>
            <a:pPr marL="342958" marR="2540" indent="-342958">
              <a:buFont typeface="Arial" panose="020B0604020202020204" pitchFamily="34" charset="0"/>
              <a:buChar char="•"/>
            </a:pPr>
            <a:r>
              <a:rPr lang="en-US" sz="1800"/>
              <a:t>If you have any feedback or questions around the format or layout of the journey maps, please direct these to the PMO and PPC teams at </a:t>
            </a:r>
            <a:r>
              <a:rPr lang="en-US" sz="1800">
                <a:hlinkClick r:id="rId2"/>
              </a:rPr>
              <a:t>PMO@mhhsprogramme.co.uk</a:t>
            </a:r>
            <a:r>
              <a:rPr lang="en-US" sz="1800"/>
              <a:t> and </a:t>
            </a:r>
            <a:r>
              <a:rPr lang="en-US" sz="1800">
                <a:hlinkClick r:id="rId3"/>
              </a:rPr>
              <a:t>PPC@mhhsprogramme.co.uk</a:t>
            </a:r>
            <a:r>
              <a:rPr lang="en-US" sz="1800"/>
              <a:t>, respectively. </a:t>
            </a:r>
          </a:p>
          <a:p>
            <a:pPr marL="342958" marR="2540" indent="-342958">
              <a:buFont typeface="Arial" panose="020B0604020202020204" pitchFamily="34" charset="0"/>
              <a:buChar char="•"/>
            </a:pPr>
            <a:endParaRPr lang="en-US" sz="1800"/>
          </a:p>
          <a:p>
            <a:pPr marL="342958" marR="2540" indent="-342958">
              <a:buFont typeface="Arial" panose="020B0604020202020204" pitchFamily="34" charset="0"/>
              <a:buChar char="•"/>
            </a:pPr>
            <a:r>
              <a:rPr lang="en-US" sz="1800"/>
              <a:t>If you have any questions regarding any of the processes depicted in the journey maps, please contact the team responsible for delivering these activities as outlined on slide 7. </a:t>
            </a:r>
          </a:p>
        </p:txBody>
      </p:sp>
      <p:sp>
        <p:nvSpPr>
          <p:cNvPr id="5" name="Title 1">
            <a:extLst>
              <a:ext uri="{FF2B5EF4-FFF2-40B4-BE49-F238E27FC236}">
                <a16:creationId xmlns:a16="http://schemas.microsoft.com/office/drawing/2014/main" id="{D31ABFA2-901D-6DCE-44CE-EE7F96FCC33D}"/>
              </a:ext>
            </a:extLst>
          </p:cNvPr>
          <p:cNvSpPr txBox="1">
            <a:spLocks/>
          </p:cNvSpPr>
          <p:nvPr/>
        </p:nvSpPr>
        <p:spPr>
          <a:xfrm>
            <a:off x="130285" y="551307"/>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latin typeface="Arial" panose="020B0604020202020204" pitchFamily="34" charset="0"/>
                <a:cs typeface="Arial" panose="020B0604020202020204" pitchFamily="34" charset="0"/>
              </a:rPr>
              <a:t>Context and Background</a:t>
            </a:r>
          </a:p>
        </p:txBody>
      </p:sp>
    </p:spTree>
    <p:extLst>
      <p:ext uri="{BB962C8B-B14F-4D97-AF65-F5344CB8AC3E}">
        <p14:creationId xmlns:p14="http://schemas.microsoft.com/office/powerpoint/2010/main" val="370826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80C4B-7C09-7EB2-62E8-F4DD95447D5E}"/>
            </a:ext>
          </a:extLst>
        </p:cNvPr>
        <p:cNvGrpSpPr/>
        <p:nvPr/>
      </p:nvGrpSpPr>
      <p:grpSpPr>
        <a:xfrm>
          <a:off x="0" y="0"/>
          <a:ext cx="0" cy="0"/>
          <a:chOff x="0" y="0"/>
          <a:chExt cx="0" cy="0"/>
        </a:xfrm>
      </p:grpSpPr>
      <p:sp>
        <p:nvSpPr>
          <p:cNvPr id="1401" name="Rectangle 1400">
            <a:extLst>
              <a:ext uri="{FF2B5EF4-FFF2-40B4-BE49-F238E27FC236}">
                <a16:creationId xmlns:a16="http://schemas.microsoft.com/office/drawing/2014/main" id="{F8142E50-CBAC-FD31-24EA-743CC1DB2BAE}"/>
              </a:ext>
            </a:extLst>
          </p:cNvPr>
          <p:cNvSpPr/>
          <p:nvPr/>
        </p:nvSpPr>
        <p:spPr>
          <a:xfrm>
            <a:off x="2" y="9259786"/>
            <a:ext cx="1697389" cy="266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itle 1">
            <a:extLst>
              <a:ext uri="{FF2B5EF4-FFF2-40B4-BE49-F238E27FC236}">
                <a16:creationId xmlns:a16="http://schemas.microsoft.com/office/drawing/2014/main" id="{9DFB19CE-5CB5-063A-E770-EE78508A0054}"/>
              </a:ext>
            </a:extLst>
          </p:cNvPr>
          <p:cNvSpPr txBox="1">
            <a:spLocks/>
          </p:cNvSpPr>
          <p:nvPr/>
        </p:nvSpPr>
        <p:spPr>
          <a:xfrm>
            <a:off x="131155" y="506744"/>
            <a:ext cx="11329212" cy="434253"/>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Arial" panose="020B0604020202020204" pitchFamily="34" charset="0"/>
                <a:cs typeface="Arial" panose="020B0604020202020204" pitchFamily="34" charset="0"/>
              </a:rPr>
              <a:t>Non-SIT Supplier Journey Map</a:t>
            </a:r>
            <a:endParaRPr lang="en-US" sz="2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CCA3A7D-42A2-B180-C74D-E455F894D7F4}"/>
              </a:ext>
            </a:extLst>
          </p:cNvPr>
          <p:cNvSpPr/>
          <p:nvPr/>
        </p:nvSpPr>
        <p:spPr>
          <a:xfrm>
            <a:off x="175916" y="8526104"/>
            <a:ext cx="1697389" cy="758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Table 75">
            <a:extLst>
              <a:ext uri="{FF2B5EF4-FFF2-40B4-BE49-F238E27FC236}">
                <a16:creationId xmlns:a16="http://schemas.microsoft.com/office/drawing/2014/main" id="{8F7BBC49-52FC-16CC-2C24-27A48F30DDA5}"/>
              </a:ext>
            </a:extLst>
          </p:cNvPr>
          <p:cNvGraphicFramePr>
            <a:graphicFrameLocks noGrp="1"/>
          </p:cNvGraphicFramePr>
          <p:nvPr>
            <p:extLst>
              <p:ext uri="{D42A27DB-BD31-4B8C-83A1-F6EECF244321}">
                <p14:modId xmlns:p14="http://schemas.microsoft.com/office/powerpoint/2010/main" val="3025023143"/>
              </p:ext>
            </p:extLst>
          </p:nvPr>
        </p:nvGraphicFramePr>
        <p:xfrm>
          <a:off x="-1" y="1048318"/>
          <a:ext cx="13212766" cy="8263148"/>
        </p:xfrm>
        <a:graphic>
          <a:graphicData uri="http://schemas.openxmlformats.org/drawingml/2006/table">
            <a:tbl>
              <a:tblPr firstRow="1" bandRow="1">
                <a:tableStyleId>{5C22544A-7EE6-4342-B048-85BDC9FD1C3A}</a:tableStyleId>
              </a:tblPr>
              <a:tblGrid>
                <a:gridCol w="825351">
                  <a:extLst>
                    <a:ext uri="{9D8B030D-6E8A-4147-A177-3AD203B41FA5}">
                      <a16:colId xmlns:a16="http://schemas.microsoft.com/office/drawing/2014/main" val="2517121393"/>
                    </a:ext>
                  </a:extLst>
                </a:gridCol>
                <a:gridCol w="825351">
                  <a:extLst>
                    <a:ext uri="{9D8B030D-6E8A-4147-A177-3AD203B41FA5}">
                      <a16:colId xmlns:a16="http://schemas.microsoft.com/office/drawing/2014/main" val="1615512674"/>
                    </a:ext>
                  </a:extLst>
                </a:gridCol>
                <a:gridCol w="825351">
                  <a:extLst>
                    <a:ext uri="{9D8B030D-6E8A-4147-A177-3AD203B41FA5}">
                      <a16:colId xmlns:a16="http://schemas.microsoft.com/office/drawing/2014/main" val="1619439231"/>
                    </a:ext>
                  </a:extLst>
                </a:gridCol>
                <a:gridCol w="825351">
                  <a:extLst>
                    <a:ext uri="{9D8B030D-6E8A-4147-A177-3AD203B41FA5}">
                      <a16:colId xmlns:a16="http://schemas.microsoft.com/office/drawing/2014/main" val="936520680"/>
                    </a:ext>
                  </a:extLst>
                </a:gridCol>
                <a:gridCol w="825351">
                  <a:extLst>
                    <a:ext uri="{9D8B030D-6E8A-4147-A177-3AD203B41FA5}">
                      <a16:colId xmlns:a16="http://schemas.microsoft.com/office/drawing/2014/main" val="3645583170"/>
                    </a:ext>
                  </a:extLst>
                </a:gridCol>
                <a:gridCol w="825351">
                  <a:extLst>
                    <a:ext uri="{9D8B030D-6E8A-4147-A177-3AD203B41FA5}">
                      <a16:colId xmlns:a16="http://schemas.microsoft.com/office/drawing/2014/main" val="2253984289"/>
                    </a:ext>
                  </a:extLst>
                </a:gridCol>
                <a:gridCol w="825351">
                  <a:extLst>
                    <a:ext uri="{9D8B030D-6E8A-4147-A177-3AD203B41FA5}">
                      <a16:colId xmlns:a16="http://schemas.microsoft.com/office/drawing/2014/main" val="811557312"/>
                    </a:ext>
                  </a:extLst>
                </a:gridCol>
                <a:gridCol w="825351">
                  <a:extLst>
                    <a:ext uri="{9D8B030D-6E8A-4147-A177-3AD203B41FA5}">
                      <a16:colId xmlns:a16="http://schemas.microsoft.com/office/drawing/2014/main" val="263451926"/>
                    </a:ext>
                  </a:extLst>
                </a:gridCol>
                <a:gridCol w="825351">
                  <a:extLst>
                    <a:ext uri="{9D8B030D-6E8A-4147-A177-3AD203B41FA5}">
                      <a16:colId xmlns:a16="http://schemas.microsoft.com/office/drawing/2014/main" val="1467332255"/>
                    </a:ext>
                  </a:extLst>
                </a:gridCol>
                <a:gridCol w="825351">
                  <a:extLst>
                    <a:ext uri="{9D8B030D-6E8A-4147-A177-3AD203B41FA5}">
                      <a16:colId xmlns:a16="http://schemas.microsoft.com/office/drawing/2014/main" val="1475411869"/>
                    </a:ext>
                  </a:extLst>
                </a:gridCol>
                <a:gridCol w="212673">
                  <a:extLst>
                    <a:ext uri="{9D8B030D-6E8A-4147-A177-3AD203B41FA5}">
                      <a16:colId xmlns:a16="http://schemas.microsoft.com/office/drawing/2014/main" val="868856871"/>
                    </a:ext>
                  </a:extLst>
                </a:gridCol>
                <a:gridCol w="1438027">
                  <a:extLst>
                    <a:ext uri="{9D8B030D-6E8A-4147-A177-3AD203B41FA5}">
                      <a16:colId xmlns:a16="http://schemas.microsoft.com/office/drawing/2014/main" val="2085029827"/>
                    </a:ext>
                  </a:extLst>
                </a:gridCol>
                <a:gridCol w="825351">
                  <a:extLst>
                    <a:ext uri="{9D8B030D-6E8A-4147-A177-3AD203B41FA5}">
                      <a16:colId xmlns:a16="http://schemas.microsoft.com/office/drawing/2014/main" val="435785201"/>
                    </a:ext>
                  </a:extLst>
                </a:gridCol>
                <a:gridCol w="1445181">
                  <a:extLst>
                    <a:ext uri="{9D8B030D-6E8A-4147-A177-3AD203B41FA5}">
                      <a16:colId xmlns:a16="http://schemas.microsoft.com/office/drawing/2014/main" val="2417854117"/>
                    </a:ext>
                  </a:extLst>
                </a:gridCol>
                <a:gridCol w="212673">
                  <a:extLst>
                    <a:ext uri="{9D8B030D-6E8A-4147-A177-3AD203B41FA5}">
                      <a16:colId xmlns:a16="http://schemas.microsoft.com/office/drawing/2014/main" val="1761922096"/>
                    </a:ext>
                  </a:extLst>
                </a:gridCol>
                <a:gridCol w="825351">
                  <a:extLst>
                    <a:ext uri="{9D8B030D-6E8A-4147-A177-3AD203B41FA5}">
                      <a16:colId xmlns:a16="http://schemas.microsoft.com/office/drawing/2014/main" val="2772647534"/>
                    </a:ext>
                  </a:extLst>
                </a:gridCol>
              </a:tblGrid>
              <a:tr h="259080">
                <a:tc>
                  <a:txBody>
                    <a:bodyPr/>
                    <a:lstStyle/>
                    <a:p>
                      <a:pPr algn="ctr"/>
                      <a:endParaRPr lang="en-GB" sz="5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20297"/>
                  </a:ext>
                </a:extLst>
              </a:tr>
              <a:tr h="1134818">
                <a:tc>
                  <a:txBody>
                    <a:bodyPr/>
                    <a:lstStyle/>
                    <a:p>
                      <a:pPr algn="ctr"/>
                      <a:r>
                        <a:rPr lang="en-GB" sz="1000" b="1">
                          <a:solidFill>
                            <a:schemeClr val="bg1"/>
                          </a:solidFill>
                          <a:latin typeface="Arial" panose="020B0604020202020204" pitchFamily="34" charset="0"/>
                          <a:cs typeface="Arial" panose="020B0604020202020204" pitchFamily="34" charset="0"/>
                        </a:rPr>
                        <a:t>REC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4326413"/>
                  </a:ext>
                </a:extLst>
              </a:tr>
              <a:tr h="938676">
                <a:tc>
                  <a:txBody>
                    <a:bodyPr/>
                    <a:lstStyle/>
                    <a:p>
                      <a:pPr algn="ctr"/>
                      <a:r>
                        <a:rPr lang="en-GB" sz="1000" b="1">
                          <a:solidFill>
                            <a:schemeClr val="bg1"/>
                          </a:solidFill>
                          <a:latin typeface="Arial" panose="020B0604020202020204" pitchFamily="34" charset="0"/>
                          <a:cs typeface="Arial" panose="020B0604020202020204" pitchFamily="34" charset="0"/>
                        </a:rPr>
                        <a:t>BSC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1"/>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537049"/>
                  </a:ext>
                </a:extLst>
              </a:tr>
              <a:tr h="1280716">
                <a:tc>
                  <a:txBody>
                    <a:bodyPr/>
                    <a:lstStyle/>
                    <a:p>
                      <a:pPr algn="ctr"/>
                      <a:r>
                        <a:rPr lang="en-GB" sz="1000" b="1">
                          <a:solidFill>
                            <a:schemeClr val="bg1"/>
                          </a:solidFill>
                          <a:latin typeface="Arial" panose="020B0604020202020204" pitchFamily="34" charset="0"/>
                          <a:cs typeface="Arial" panose="020B0604020202020204" pitchFamily="34" charset="0"/>
                        </a:rPr>
                        <a:t>DIP Manager</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4AC"/>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478122"/>
                  </a:ext>
                </a:extLst>
              </a:tr>
              <a:tr h="1143477">
                <a:tc>
                  <a:txBody>
                    <a:bodyPr/>
                    <a:lstStyle/>
                    <a:p>
                      <a:pPr algn="ctr"/>
                      <a:r>
                        <a:rPr lang="en-GB" sz="1000" b="1">
                          <a:solidFill>
                            <a:schemeClr val="bg1"/>
                          </a:solidFill>
                          <a:latin typeface="Arial" panose="020B0604020202020204" pitchFamily="34" charset="0"/>
                          <a:cs typeface="Arial" panose="020B0604020202020204" pitchFamily="34" charset="0"/>
                        </a:rPr>
                        <a:t>PP</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7030A0"/>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8406725"/>
                  </a:ext>
                </a:extLst>
              </a:tr>
              <a:tr h="817741">
                <a:tc>
                  <a:txBody>
                    <a:bodyPr/>
                    <a:lstStyle/>
                    <a:p>
                      <a:pPr algn="ctr"/>
                      <a:r>
                        <a:rPr lang="en-GB" sz="1000" b="1" dirty="0">
                          <a:solidFill>
                            <a:schemeClr val="bg1"/>
                          </a:solidFill>
                          <a:latin typeface="Arial" panose="020B0604020202020204" pitchFamily="34" charset="0"/>
                          <a:cs typeface="Arial" panose="020B0604020202020204" pitchFamily="34" charset="0"/>
                        </a:rPr>
                        <a:t>Service Activation (ISD)</a:t>
                      </a:r>
                      <a:endParaRPr lang="en-US" sz="1000" b="1" dirty="0">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bg1">
                        <a:lumMod val="50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0068565"/>
                  </a:ext>
                </a:extLst>
              </a:tr>
              <a:tr h="816003">
                <a:tc>
                  <a:txBody>
                    <a:bodyPr/>
                    <a:lstStyle/>
                    <a:p>
                      <a:pPr marL="0" marR="0" lvl="0" indent="0" algn="ctr" defTabSz="1298539"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Service Activation (MDD)</a:t>
                      </a:r>
                      <a:endParaRPr lang="en-US" sz="1000" b="1" dirty="0">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tx1">
                        <a:lumMod val="75000"/>
                        <a:lumOff val="2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8804131"/>
                  </a:ext>
                </a:extLst>
              </a:tr>
              <a:tr h="739471">
                <a:tc>
                  <a:txBody>
                    <a:bodyPr/>
                    <a:lstStyle/>
                    <a:p>
                      <a:pPr algn="ctr"/>
                      <a:r>
                        <a:rPr lang="en-GB" sz="1000" b="1">
                          <a:solidFill>
                            <a:schemeClr val="bg1"/>
                          </a:solidFill>
                          <a:latin typeface="Arial" panose="020B0604020202020204" pitchFamily="34" charset="0"/>
                          <a:cs typeface="Arial" panose="020B0604020202020204" pitchFamily="34" charset="0"/>
                        </a:rPr>
                        <a:t>MCC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050"/>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5047943"/>
                  </a:ext>
                </a:extLst>
              </a:tr>
              <a:tr h="692512">
                <a:tc>
                  <a:txBody>
                    <a:bodyPr/>
                    <a:lstStyle/>
                    <a:p>
                      <a:pPr algn="ctr"/>
                      <a:r>
                        <a:rPr lang="en-GB" sz="900" b="1">
                          <a:solidFill>
                            <a:schemeClr val="bg1"/>
                          </a:solidFill>
                          <a:latin typeface="Arial" panose="020B0604020202020204" pitchFamily="34" charset="0"/>
                          <a:cs typeface="Arial" panose="020B0604020202020204" pitchFamily="34" charset="0"/>
                        </a:rPr>
                        <a:t>Migration Sprint Planning Activities</a:t>
                      </a:r>
                      <a:endParaRPr lang="en-US" sz="9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2060"/>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25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107292"/>
                  </a:ext>
                </a:extLst>
              </a:tr>
              <a:tr h="440654">
                <a:tc>
                  <a:txBody>
                    <a:bodyPr/>
                    <a:lstStyle/>
                    <a:p>
                      <a:pPr algn="ctr"/>
                      <a:r>
                        <a:rPr lang="en-GB" sz="1000" b="1">
                          <a:solidFill>
                            <a:schemeClr val="bg1"/>
                          </a:solidFill>
                          <a:latin typeface="Arial" panose="020B0604020202020204" pitchFamily="34" charset="0"/>
                          <a:cs typeface="Arial" panose="020B0604020202020204" pitchFamily="34" charset="0"/>
                        </a:rPr>
                        <a:t>PP is Live</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2">
                        <a:lumMod val="7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0106531"/>
                  </a:ext>
                </a:extLst>
              </a:tr>
            </a:tbl>
          </a:graphicData>
        </a:graphic>
      </p:graphicFrame>
      <p:sp>
        <p:nvSpPr>
          <p:cNvPr id="1297" name="TextBox 1296">
            <a:extLst>
              <a:ext uri="{FF2B5EF4-FFF2-40B4-BE49-F238E27FC236}">
                <a16:creationId xmlns:a16="http://schemas.microsoft.com/office/drawing/2014/main" id="{FCA2F1B7-ED70-C3C0-C3CC-ACA1C3E769D4}"/>
              </a:ext>
            </a:extLst>
          </p:cNvPr>
          <p:cNvSpPr txBox="1"/>
          <p:nvPr/>
        </p:nvSpPr>
        <p:spPr>
          <a:xfrm>
            <a:off x="11313665" y="8993376"/>
            <a:ext cx="1131528" cy="307777"/>
          </a:xfrm>
          <a:prstGeom prst="rect">
            <a:avLst/>
          </a:prstGeom>
          <a:noFill/>
        </p:spPr>
        <p:txBody>
          <a:bodyPr wrap="square" rtlCol="0">
            <a:spAutoFit/>
          </a:bodyPr>
          <a:lstStyle/>
          <a:p>
            <a:pPr algn="ctr" defTabSz="697927">
              <a:defRPr/>
            </a:pPr>
            <a:r>
              <a:rPr lang="en-US" sz="700" b="1">
                <a:solidFill>
                  <a:schemeClr val="accent2">
                    <a:lumMod val="75000"/>
                  </a:schemeClr>
                </a:solidFill>
                <a:latin typeface="Arial" panose="020B0604020202020204"/>
              </a:rPr>
              <a:t>Supplier begins migrating from EFD</a:t>
            </a:r>
            <a:endParaRPr lang="en-GB" sz="700" b="1">
              <a:solidFill>
                <a:schemeClr val="accent2">
                  <a:lumMod val="75000"/>
                </a:schemeClr>
              </a:solidFill>
              <a:latin typeface="Arial" panose="020B0604020202020204"/>
            </a:endParaRPr>
          </a:p>
        </p:txBody>
      </p:sp>
      <p:sp>
        <p:nvSpPr>
          <p:cNvPr id="1307" name="Rectangle: Rounded Corners 1306">
            <a:extLst>
              <a:ext uri="{FF2B5EF4-FFF2-40B4-BE49-F238E27FC236}">
                <a16:creationId xmlns:a16="http://schemas.microsoft.com/office/drawing/2014/main" id="{35535C06-59E4-9C99-EE71-DEDBF34D1CA8}"/>
              </a:ext>
            </a:extLst>
          </p:cNvPr>
          <p:cNvSpPr/>
          <p:nvPr/>
        </p:nvSpPr>
        <p:spPr>
          <a:xfrm>
            <a:off x="12372464" y="9025596"/>
            <a:ext cx="557041" cy="234188"/>
          </a:xfrm>
          <a:prstGeom prst="roundRect">
            <a:avLst/>
          </a:prstGeom>
          <a:solidFill>
            <a:schemeClr val="accent2">
              <a:lumMod val="75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45C322-62FD-1228-5775-FD7390BB542E}"/>
              </a:ext>
            </a:extLst>
          </p:cNvPr>
          <p:cNvSpPr txBox="1"/>
          <p:nvPr/>
        </p:nvSpPr>
        <p:spPr>
          <a:xfrm>
            <a:off x="947856" y="4234544"/>
            <a:ext cx="855548" cy="415498"/>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Supplier has run all </a:t>
            </a:r>
            <a:r>
              <a:rPr lang="en-GB" sz="700" dirty="0">
                <a:solidFill>
                  <a:srgbClr val="7030A0"/>
                </a:solidFill>
                <a:latin typeface="Arial" panose="020B0604020202020204"/>
                <a:hlinkClick r:id="rId3"/>
              </a:rPr>
              <a:t>Qualification Test Scripts</a:t>
            </a:r>
            <a:endParaRPr lang="en-GB" sz="700" dirty="0">
              <a:solidFill>
                <a:srgbClr val="7030A0"/>
              </a:solidFill>
              <a:latin typeface="Arial" panose="020B0604020202020204"/>
            </a:endParaRPr>
          </a:p>
        </p:txBody>
      </p:sp>
      <p:sp>
        <p:nvSpPr>
          <p:cNvPr id="11" name="object 4">
            <a:extLst>
              <a:ext uri="{FF2B5EF4-FFF2-40B4-BE49-F238E27FC236}">
                <a16:creationId xmlns:a16="http://schemas.microsoft.com/office/drawing/2014/main" id="{DD989A2B-E90F-B7F7-9E22-4C9A220EB892}"/>
              </a:ext>
            </a:extLst>
          </p:cNvPr>
          <p:cNvSpPr/>
          <p:nvPr/>
        </p:nvSpPr>
        <p:spPr>
          <a:xfrm flipV="1">
            <a:off x="1087972" y="4812366"/>
            <a:ext cx="785329" cy="17741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33" name="TextBox 32">
            <a:extLst>
              <a:ext uri="{FF2B5EF4-FFF2-40B4-BE49-F238E27FC236}">
                <a16:creationId xmlns:a16="http://schemas.microsoft.com/office/drawing/2014/main" id="{0B401158-624B-586C-A43E-DD62DCEB340F}"/>
              </a:ext>
            </a:extLst>
          </p:cNvPr>
          <p:cNvSpPr txBox="1"/>
          <p:nvPr/>
        </p:nvSpPr>
        <p:spPr>
          <a:xfrm>
            <a:off x="4000865" y="2454273"/>
            <a:ext cx="1498416" cy="415498"/>
          </a:xfrm>
          <a:prstGeom prst="rect">
            <a:avLst/>
          </a:prstGeom>
          <a:noFill/>
        </p:spPr>
        <p:txBody>
          <a:bodyPr wrap="square" rtlCol="0">
            <a:spAutoFit/>
          </a:bodyPr>
          <a:lstStyle/>
          <a:p>
            <a:pPr algn="ctr" defTabSz="697927">
              <a:defRPr/>
            </a:pPr>
            <a:r>
              <a:rPr lang="en-GB" sz="700" dirty="0">
                <a:solidFill>
                  <a:schemeClr val="accent1"/>
                </a:solidFill>
                <a:latin typeface="Arial" panose="020B0604020202020204"/>
              </a:rPr>
              <a:t>BSC review Final QAD </a:t>
            </a:r>
          </a:p>
          <a:p>
            <a:pPr algn="ctr" defTabSz="697927">
              <a:defRPr/>
            </a:pPr>
            <a:r>
              <a:rPr lang="en-GB" sz="700" b="1" dirty="0">
                <a:solidFill>
                  <a:schemeClr val="accent1"/>
                </a:solidFill>
                <a:latin typeface="Arial" panose="020B0604020202020204"/>
              </a:rPr>
              <a:t>(targeted to be 5 WDs, but can be up to 20WDs)</a:t>
            </a:r>
          </a:p>
        </p:txBody>
      </p:sp>
      <p:sp>
        <p:nvSpPr>
          <p:cNvPr id="41" name="Right Brace 40">
            <a:extLst>
              <a:ext uri="{FF2B5EF4-FFF2-40B4-BE49-F238E27FC236}">
                <a16:creationId xmlns:a16="http://schemas.microsoft.com/office/drawing/2014/main" id="{3CD24924-E669-DA06-62F8-1ED9E832AC61}"/>
              </a:ext>
            </a:extLst>
          </p:cNvPr>
          <p:cNvSpPr/>
          <p:nvPr/>
        </p:nvSpPr>
        <p:spPr>
          <a:xfrm rot="16200000">
            <a:off x="4686600" y="596372"/>
            <a:ext cx="88359" cy="227171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43" name="Right Brace 42">
            <a:extLst>
              <a:ext uri="{FF2B5EF4-FFF2-40B4-BE49-F238E27FC236}">
                <a16:creationId xmlns:a16="http://schemas.microsoft.com/office/drawing/2014/main" id="{6993A45F-7713-DA36-B73A-2CE95804E988}"/>
              </a:ext>
            </a:extLst>
          </p:cNvPr>
          <p:cNvSpPr/>
          <p:nvPr/>
        </p:nvSpPr>
        <p:spPr>
          <a:xfrm rot="16200000">
            <a:off x="4679562" y="1774220"/>
            <a:ext cx="91521" cy="228263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45" name="TextBox 44">
            <a:extLst>
              <a:ext uri="{FF2B5EF4-FFF2-40B4-BE49-F238E27FC236}">
                <a16:creationId xmlns:a16="http://schemas.microsoft.com/office/drawing/2014/main" id="{8B1F15F6-7ED4-3FD3-D103-9F3C2785E759}"/>
              </a:ext>
            </a:extLst>
          </p:cNvPr>
          <p:cNvSpPr txBox="1"/>
          <p:nvPr/>
        </p:nvSpPr>
        <p:spPr>
          <a:xfrm>
            <a:off x="3988772" y="1308632"/>
            <a:ext cx="1522602" cy="415498"/>
          </a:xfrm>
          <a:prstGeom prst="rect">
            <a:avLst/>
          </a:prstGeom>
          <a:noFill/>
        </p:spPr>
        <p:txBody>
          <a:bodyPr wrap="square" rtlCol="0">
            <a:spAutoFit/>
          </a:bodyPr>
          <a:lstStyle/>
          <a:p>
            <a:pPr algn="ctr" defTabSz="697927">
              <a:defRPr/>
            </a:pPr>
            <a:r>
              <a:rPr lang="en-GB" sz="700" dirty="0">
                <a:solidFill>
                  <a:schemeClr val="accent4"/>
                </a:solidFill>
                <a:latin typeface="Arial" panose="020B0604020202020204"/>
              </a:rPr>
              <a:t>REC review Final QAD </a:t>
            </a:r>
          </a:p>
          <a:p>
            <a:pPr algn="ctr" defTabSz="697927">
              <a:defRPr/>
            </a:pPr>
            <a:r>
              <a:rPr lang="en-GB" sz="700" b="1" dirty="0">
                <a:solidFill>
                  <a:schemeClr val="accent4"/>
                </a:solidFill>
                <a:latin typeface="Arial" panose="020B0604020202020204"/>
              </a:rPr>
              <a:t>(targeted to be 15 WDs, but can be up to 20WDs)</a:t>
            </a:r>
          </a:p>
        </p:txBody>
      </p:sp>
      <p:sp>
        <p:nvSpPr>
          <p:cNvPr id="63" name="TextBox 62">
            <a:extLst>
              <a:ext uri="{FF2B5EF4-FFF2-40B4-BE49-F238E27FC236}">
                <a16:creationId xmlns:a16="http://schemas.microsoft.com/office/drawing/2014/main" id="{314DE367-8A5B-18EC-9E8C-588E6306BAD6}"/>
              </a:ext>
            </a:extLst>
          </p:cNvPr>
          <p:cNvSpPr txBox="1"/>
          <p:nvPr/>
        </p:nvSpPr>
        <p:spPr>
          <a:xfrm>
            <a:off x="7154622" y="1371817"/>
            <a:ext cx="1267423" cy="415498"/>
          </a:xfrm>
          <a:prstGeom prst="rect">
            <a:avLst/>
          </a:prstGeom>
          <a:noFill/>
        </p:spPr>
        <p:txBody>
          <a:bodyPr wrap="square" rtlCol="0">
            <a:spAutoFit/>
          </a:bodyPr>
          <a:lstStyle/>
          <a:p>
            <a:pPr algn="ctr" defTabSz="697927">
              <a:defRPr/>
            </a:pPr>
            <a:r>
              <a:rPr lang="en-US" sz="700">
                <a:solidFill>
                  <a:srgbClr val="FFC000"/>
                </a:solidFill>
                <a:latin typeface="Arial" panose="020B0604020202020204"/>
              </a:rPr>
              <a:t>BSC / REC make Director Sign Off question available to Supplier on QAD Portal</a:t>
            </a:r>
            <a:endParaRPr lang="en-GB" sz="700">
              <a:solidFill>
                <a:srgbClr val="FFC000"/>
              </a:solidFill>
              <a:latin typeface="Arial" panose="020B0604020202020204"/>
            </a:endParaRPr>
          </a:p>
        </p:txBody>
      </p:sp>
      <p:sp>
        <p:nvSpPr>
          <p:cNvPr id="1359" name="Right Brace 1358">
            <a:extLst>
              <a:ext uri="{FF2B5EF4-FFF2-40B4-BE49-F238E27FC236}">
                <a16:creationId xmlns:a16="http://schemas.microsoft.com/office/drawing/2014/main" id="{1198FE4D-9FDF-027D-73EE-CAB9C68BBB8C}"/>
              </a:ext>
            </a:extLst>
          </p:cNvPr>
          <p:cNvSpPr/>
          <p:nvPr/>
        </p:nvSpPr>
        <p:spPr>
          <a:xfrm rot="5400000">
            <a:off x="8732284" y="563853"/>
            <a:ext cx="123676" cy="2780962"/>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60" name="TextBox 1359">
            <a:extLst>
              <a:ext uri="{FF2B5EF4-FFF2-40B4-BE49-F238E27FC236}">
                <a16:creationId xmlns:a16="http://schemas.microsoft.com/office/drawing/2014/main" id="{C568F66E-1EF3-8556-83F2-D470BA271830}"/>
              </a:ext>
            </a:extLst>
          </p:cNvPr>
          <p:cNvSpPr txBox="1"/>
          <p:nvPr/>
        </p:nvSpPr>
        <p:spPr>
          <a:xfrm>
            <a:off x="7527206" y="2016176"/>
            <a:ext cx="2307214" cy="415498"/>
          </a:xfrm>
          <a:prstGeom prst="rect">
            <a:avLst/>
          </a:prstGeom>
          <a:noFill/>
        </p:spPr>
        <p:txBody>
          <a:bodyPr wrap="square" rtlCol="0">
            <a:spAutoFit/>
          </a:bodyPr>
          <a:lstStyle/>
          <a:p>
            <a:pPr algn="ctr" defTabSz="697927">
              <a:defRPr/>
            </a:pPr>
            <a:r>
              <a:rPr lang="en-US" sz="700">
                <a:solidFill>
                  <a:srgbClr val="FFC000"/>
                </a:solidFill>
                <a:latin typeface="Arial" panose="020B0604020202020204"/>
              </a:rPr>
              <a:t>REC Code Manager review, follow-up and Qualification decision </a:t>
            </a:r>
          </a:p>
          <a:p>
            <a:pPr algn="ctr" defTabSz="697927">
              <a:defRPr/>
            </a:pPr>
            <a:r>
              <a:rPr lang="en-US" sz="700" b="1">
                <a:solidFill>
                  <a:srgbClr val="FFC000"/>
                </a:solidFill>
                <a:latin typeface="Arial" panose="020B0604020202020204"/>
              </a:rPr>
              <a:t>(up to 20 WDs)</a:t>
            </a:r>
            <a:endParaRPr lang="en-GB" sz="700" b="1">
              <a:solidFill>
                <a:srgbClr val="FFC000"/>
              </a:solidFill>
              <a:latin typeface="Arial" panose="020B0604020202020204"/>
            </a:endParaRPr>
          </a:p>
        </p:txBody>
      </p:sp>
      <p:sp>
        <p:nvSpPr>
          <p:cNvPr id="1361" name="TextBox 1360">
            <a:extLst>
              <a:ext uri="{FF2B5EF4-FFF2-40B4-BE49-F238E27FC236}">
                <a16:creationId xmlns:a16="http://schemas.microsoft.com/office/drawing/2014/main" id="{BC6399B3-73F9-052E-E1DA-B57A2417C5E8}"/>
              </a:ext>
            </a:extLst>
          </p:cNvPr>
          <p:cNvSpPr txBox="1"/>
          <p:nvPr/>
        </p:nvSpPr>
        <p:spPr>
          <a:xfrm>
            <a:off x="9775948" y="1491543"/>
            <a:ext cx="1038834" cy="307777"/>
          </a:xfrm>
          <a:prstGeom prst="rect">
            <a:avLst/>
          </a:prstGeom>
          <a:noFill/>
        </p:spPr>
        <p:txBody>
          <a:bodyPr wrap="square" rtlCol="0">
            <a:spAutoFit/>
          </a:bodyPr>
          <a:lstStyle/>
          <a:p>
            <a:pPr algn="ctr" defTabSz="697927">
              <a:defRPr/>
            </a:pPr>
            <a:r>
              <a:rPr lang="en-US" sz="700">
                <a:solidFill>
                  <a:srgbClr val="FFC000"/>
                </a:solidFill>
                <a:latin typeface="Arial" panose="020B0604020202020204"/>
              </a:rPr>
              <a:t>REC Code Manager qualifies Supplier</a:t>
            </a:r>
            <a:endParaRPr lang="en-GB" sz="700">
              <a:solidFill>
                <a:srgbClr val="FFC000"/>
              </a:solidFill>
              <a:latin typeface="Arial" panose="020B0604020202020204"/>
            </a:endParaRPr>
          </a:p>
        </p:txBody>
      </p:sp>
      <p:sp>
        <p:nvSpPr>
          <p:cNvPr id="1365" name="object 4">
            <a:extLst>
              <a:ext uri="{FF2B5EF4-FFF2-40B4-BE49-F238E27FC236}">
                <a16:creationId xmlns:a16="http://schemas.microsoft.com/office/drawing/2014/main" id="{C817E23E-791F-2A8F-E4D7-E95AF5CF01C0}"/>
              </a:ext>
            </a:extLst>
          </p:cNvPr>
          <p:cNvSpPr/>
          <p:nvPr/>
        </p:nvSpPr>
        <p:spPr>
          <a:xfrm flipV="1">
            <a:off x="7403643" y="1712363"/>
            <a:ext cx="2831312" cy="148530"/>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70" name="TextBox 1369">
            <a:extLst>
              <a:ext uri="{FF2B5EF4-FFF2-40B4-BE49-F238E27FC236}">
                <a16:creationId xmlns:a16="http://schemas.microsoft.com/office/drawing/2014/main" id="{C8EA2358-9139-4846-7E2B-A63B9FAE1702}"/>
              </a:ext>
            </a:extLst>
          </p:cNvPr>
          <p:cNvSpPr txBox="1"/>
          <p:nvPr/>
        </p:nvSpPr>
        <p:spPr>
          <a:xfrm>
            <a:off x="6859714" y="7474246"/>
            <a:ext cx="1660999" cy="523220"/>
          </a:xfrm>
          <a:prstGeom prst="rect">
            <a:avLst/>
          </a:prstGeom>
          <a:noFill/>
        </p:spPr>
        <p:txBody>
          <a:bodyPr wrap="square" rtlCol="0">
            <a:spAutoFit/>
          </a:bodyPr>
          <a:lstStyle/>
          <a:p>
            <a:pPr algn="ctr" defTabSz="697927">
              <a:defRPr/>
            </a:pPr>
            <a:r>
              <a:rPr lang="en-US" sz="700" dirty="0">
                <a:solidFill>
                  <a:srgbClr val="00B050"/>
                </a:solidFill>
                <a:latin typeface="Arial" panose="020B0604020202020204"/>
              </a:rPr>
              <a:t>MCC Issues Supplier Readiness Checks Proforma </a:t>
            </a:r>
          </a:p>
          <a:p>
            <a:pPr algn="ctr" defTabSz="697927">
              <a:defRPr/>
            </a:pPr>
            <a:r>
              <a:rPr lang="en-US" sz="700" b="1" dirty="0">
                <a:solidFill>
                  <a:srgbClr val="00B050"/>
                </a:solidFill>
                <a:latin typeface="Arial" panose="020B0604020202020204"/>
              </a:rPr>
              <a:t>(20 WD before PP is Qualified by PAB / REC Manager)</a:t>
            </a:r>
            <a:endParaRPr lang="en-GB" sz="700" b="1" dirty="0">
              <a:solidFill>
                <a:srgbClr val="00B050"/>
              </a:solidFill>
              <a:latin typeface="Arial" panose="020B0604020202020204"/>
            </a:endParaRPr>
          </a:p>
        </p:txBody>
      </p:sp>
      <p:sp>
        <p:nvSpPr>
          <p:cNvPr id="1371" name="TextBox 1370">
            <a:extLst>
              <a:ext uri="{FF2B5EF4-FFF2-40B4-BE49-F238E27FC236}">
                <a16:creationId xmlns:a16="http://schemas.microsoft.com/office/drawing/2014/main" id="{BAFF5959-6837-83C9-F6B5-3D044457EDE9}"/>
              </a:ext>
            </a:extLst>
          </p:cNvPr>
          <p:cNvSpPr txBox="1"/>
          <p:nvPr/>
        </p:nvSpPr>
        <p:spPr>
          <a:xfrm>
            <a:off x="10040304" y="7336689"/>
            <a:ext cx="1020239" cy="415498"/>
          </a:xfrm>
          <a:prstGeom prst="rect">
            <a:avLst/>
          </a:prstGeom>
          <a:noFill/>
        </p:spPr>
        <p:txBody>
          <a:bodyPr wrap="square" rtlCol="0">
            <a:spAutoFit/>
          </a:bodyPr>
          <a:lstStyle/>
          <a:p>
            <a:pPr algn="ctr" defTabSz="697927">
              <a:defRPr/>
            </a:pPr>
            <a:r>
              <a:rPr lang="en-GB" sz="700">
                <a:solidFill>
                  <a:srgbClr val="00B050"/>
                </a:solidFill>
                <a:latin typeface="Arial" panose="020B0604020202020204"/>
              </a:rPr>
              <a:t>MCC recommends Supplier for Service Activation</a:t>
            </a:r>
          </a:p>
        </p:txBody>
      </p:sp>
      <p:sp>
        <p:nvSpPr>
          <p:cNvPr id="1372" name="TextBox 1371">
            <a:extLst>
              <a:ext uri="{FF2B5EF4-FFF2-40B4-BE49-F238E27FC236}">
                <a16:creationId xmlns:a16="http://schemas.microsoft.com/office/drawing/2014/main" id="{F44516DF-A0CF-454B-82A1-585D98A5C292}"/>
              </a:ext>
            </a:extLst>
          </p:cNvPr>
          <p:cNvSpPr txBox="1"/>
          <p:nvPr/>
        </p:nvSpPr>
        <p:spPr>
          <a:xfrm>
            <a:off x="8882016" y="7662272"/>
            <a:ext cx="1337024" cy="415498"/>
          </a:xfrm>
          <a:prstGeom prst="rect">
            <a:avLst/>
          </a:prstGeom>
          <a:noFill/>
        </p:spPr>
        <p:txBody>
          <a:bodyPr wrap="square" rtlCol="0">
            <a:spAutoFit/>
          </a:bodyPr>
          <a:lstStyle/>
          <a:p>
            <a:pPr algn="ctr" defTabSz="697927">
              <a:defRPr/>
            </a:pPr>
            <a:r>
              <a:rPr lang="en-GB" sz="700">
                <a:solidFill>
                  <a:srgbClr val="00B050"/>
                </a:solidFill>
                <a:latin typeface="Arial" panose="020B0604020202020204"/>
              </a:rPr>
              <a:t>MCC conducts Readiness Assessment</a:t>
            </a:r>
          </a:p>
          <a:p>
            <a:pPr algn="ctr" defTabSz="697927">
              <a:defRPr/>
            </a:pPr>
            <a:r>
              <a:rPr lang="en-GB" sz="700" b="1">
                <a:solidFill>
                  <a:srgbClr val="00B050"/>
                </a:solidFill>
                <a:latin typeface="Arial" panose="020B0604020202020204"/>
              </a:rPr>
              <a:t>(Up to 8 WDs)</a:t>
            </a:r>
          </a:p>
        </p:txBody>
      </p:sp>
      <p:sp>
        <p:nvSpPr>
          <p:cNvPr id="1373" name="Right Brace 1372">
            <a:extLst>
              <a:ext uri="{FF2B5EF4-FFF2-40B4-BE49-F238E27FC236}">
                <a16:creationId xmlns:a16="http://schemas.microsoft.com/office/drawing/2014/main" id="{0022AC21-CA0E-D848-5713-1384CF332729}"/>
              </a:ext>
            </a:extLst>
          </p:cNvPr>
          <p:cNvSpPr/>
          <p:nvPr/>
        </p:nvSpPr>
        <p:spPr>
          <a:xfrm rot="5400000">
            <a:off x="9415647" y="7245155"/>
            <a:ext cx="224375" cy="757026"/>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76" name="object 4">
            <a:extLst>
              <a:ext uri="{FF2B5EF4-FFF2-40B4-BE49-F238E27FC236}">
                <a16:creationId xmlns:a16="http://schemas.microsoft.com/office/drawing/2014/main" id="{F9C374DA-5340-41FC-5A41-489127B96B3B}"/>
              </a:ext>
            </a:extLst>
          </p:cNvPr>
          <p:cNvSpPr/>
          <p:nvPr/>
        </p:nvSpPr>
        <p:spPr>
          <a:xfrm rot="10800000" flipV="1">
            <a:off x="7450939" y="5092248"/>
            <a:ext cx="1093242" cy="327141"/>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78" name="Right Brace 1377">
            <a:extLst>
              <a:ext uri="{FF2B5EF4-FFF2-40B4-BE49-F238E27FC236}">
                <a16:creationId xmlns:a16="http://schemas.microsoft.com/office/drawing/2014/main" id="{A9114E67-E9B0-05A8-21B0-9EF3A9184E98}"/>
              </a:ext>
            </a:extLst>
          </p:cNvPr>
          <p:cNvSpPr/>
          <p:nvPr/>
        </p:nvSpPr>
        <p:spPr>
          <a:xfrm rot="5400000">
            <a:off x="7899048" y="4698162"/>
            <a:ext cx="115827" cy="100961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80" name="object 4">
            <a:extLst>
              <a:ext uri="{FF2B5EF4-FFF2-40B4-BE49-F238E27FC236}">
                <a16:creationId xmlns:a16="http://schemas.microsoft.com/office/drawing/2014/main" id="{BB66635F-AED5-5F1C-17E8-2F5C2E36B4F0}"/>
              </a:ext>
            </a:extLst>
          </p:cNvPr>
          <p:cNvSpPr/>
          <p:nvPr/>
        </p:nvSpPr>
        <p:spPr>
          <a:xfrm rot="10800000" flipV="1">
            <a:off x="9148382" y="7496650"/>
            <a:ext cx="854902" cy="327141"/>
          </a:xfrm>
          <a:custGeom>
            <a:avLst/>
            <a:gdLst/>
            <a:ahLst/>
            <a:cxnLst/>
            <a:rect l="l" t="t" r="r" b="b"/>
            <a:pathLst>
              <a:path w="11028680">
                <a:moveTo>
                  <a:pt x="0" y="0"/>
                </a:moveTo>
                <a:lnTo>
                  <a:pt x="11028603" y="0"/>
                </a:lnTo>
              </a:path>
            </a:pathLst>
          </a:custGeom>
          <a:ln w="50800">
            <a:solidFill>
              <a:srgbClr val="00B05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82" name="Oval 1381">
            <a:extLst>
              <a:ext uri="{FF2B5EF4-FFF2-40B4-BE49-F238E27FC236}">
                <a16:creationId xmlns:a16="http://schemas.microsoft.com/office/drawing/2014/main" id="{CF933D36-A145-2741-A286-AD3FAD1BBD00}"/>
              </a:ext>
            </a:extLst>
          </p:cNvPr>
          <p:cNvSpPr/>
          <p:nvPr/>
        </p:nvSpPr>
        <p:spPr>
          <a:xfrm>
            <a:off x="8499719" y="4995174"/>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83" name="TextBox 1382">
            <a:extLst>
              <a:ext uri="{FF2B5EF4-FFF2-40B4-BE49-F238E27FC236}">
                <a16:creationId xmlns:a16="http://schemas.microsoft.com/office/drawing/2014/main" id="{89E570CD-A1B3-2C38-74DC-2C80BD2DF65F}"/>
              </a:ext>
            </a:extLst>
          </p:cNvPr>
          <p:cNvSpPr txBox="1"/>
          <p:nvPr/>
        </p:nvSpPr>
        <p:spPr>
          <a:xfrm>
            <a:off x="7484849" y="5210587"/>
            <a:ext cx="996305" cy="523220"/>
          </a:xfrm>
          <a:prstGeom prst="rect">
            <a:avLst/>
          </a:prstGeom>
          <a:noFill/>
        </p:spPr>
        <p:txBody>
          <a:bodyPr wrap="square" rtlCol="0">
            <a:spAutoFit/>
          </a:bodyPr>
          <a:lstStyle/>
          <a:p>
            <a:pPr algn="ctr" defTabSz="491483">
              <a:defRPr/>
            </a:pPr>
            <a:r>
              <a:rPr lang="en-GB" sz="700" dirty="0">
                <a:solidFill>
                  <a:srgbClr val="7030A0"/>
                </a:solidFill>
                <a:latin typeface="Arial" panose="020B0604020202020204"/>
              </a:rPr>
              <a:t>Supplier completes </a:t>
            </a:r>
            <a:r>
              <a:rPr lang="en-GB" sz="700" dirty="0">
                <a:solidFill>
                  <a:srgbClr val="7030A0"/>
                </a:solidFill>
                <a:latin typeface="Arial" panose="020B0604020202020204"/>
                <a:hlinkClick r:id="rId4"/>
              </a:rPr>
              <a:t>Supplier Readiness Checks proforma</a:t>
            </a:r>
            <a:endParaRPr lang="en-GB" sz="700" dirty="0">
              <a:solidFill>
                <a:srgbClr val="7030A0"/>
              </a:solidFill>
              <a:latin typeface="Arial" panose="020B0604020202020204"/>
            </a:endParaRPr>
          </a:p>
          <a:p>
            <a:pPr algn="ctr" defTabSz="491483">
              <a:defRPr/>
            </a:pPr>
            <a:r>
              <a:rPr lang="en-GB" sz="700" b="1" dirty="0">
                <a:solidFill>
                  <a:srgbClr val="7030A0"/>
                </a:solidFill>
                <a:latin typeface="Arial" panose="020B0604020202020204"/>
              </a:rPr>
              <a:t>(10 WDs)</a:t>
            </a:r>
          </a:p>
        </p:txBody>
      </p:sp>
      <p:sp>
        <p:nvSpPr>
          <p:cNvPr id="1384" name="TextBox 1383">
            <a:extLst>
              <a:ext uri="{FF2B5EF4-FFF2-40B4-BE49-F238E27FC236}">
                <a16:creationId xmlns:a16="http://schemas.microsoft.com/office/drawing/2014/main" id="{404461B6-6C3C-B8D2-6D71-A3E4A38ABE8A}"/>
              </a:ext>
            </a:extLst>
          </p:cNvPr>
          <p:cNvSpPr txBox="1"/>
          <p:nvPr/>
        </p:nvSpPr>
        <p:spPr>
          <a:xfrm>
            <a:off x="8644728" y="4923366"/>
            <a:ext cx="1059415" cy="415498"/>
          </a:xfrm>
          <a:prstGeom prst="rect">
            <a:avLst/>
          </a:prstGeom>
          <a:noFill/>
        </p:spPr>
        <p:txBody>
          <a:bodyPr wrap="square" rtlCol="0">
            <a:spAutoFit/>
          </a:bodyPr>
          <a:lstStyle/>
          <a:p>
            <a:pPr algn="ctr" defTabSz="491483">
              <a:defRPr/>
            </a:pPr>
            <a:r>
              <a:rPr lang="en-GB" sz="700" dirty="0">
                <a:solidFill>
                  <a:srgbClr val="7030A0"/>
                </a:solidFill>
                <a:latin typeface="Arial" panose="020B0604020202020204"/>
              </a:rPr>
              <a:t>Supplier submits Migration proforma to the MCC</a:t>
            </a:r>
          </a:p>
        </p:txBody>
      </p:sp>
      <p:cxnSp>
        <p:nvCxnSpPr>
          <p:cNvPr id="1385" name="Connector: Elbow 1384">
            <a:extLst>
              <a:ext uri="{FF2B5EF4-FFF2-40B4-BE49-F238E27FC236}">
                <a16:creationId xmlns:a16="http://schemas.microsoft.com/office/drawing/2014/main" id="{D023DED4-6373-97AC-7933-E6C8605C3973}"/>
              </a:ext>
            </a:extLst>
          </p:cNvPr>
          <p:cNvCxnSpPr>
            <a:cxnSpLocks/>
            <a:stCxn id="1382" idx="4"/>
            <a:endCxn id="1373" idx="2"/>
          </p:cNvCxnSpPr>
          <p:nvPr/>
        </p:nvCxnSpPr>
        <p:spPr>
          <a:xfrm rot="16200000" flipH="1">
            <a:off x="7689982" y="6052146"/>
            <a:ext cx="2358338" cy="560332"/>
          </a:xfrm>
          <a:prstGeom prst="bentConnector4">
            <a:avLst>
              <a:gd name="adj1" fmla="val 44354"/>
              <a:gd name="adj2" fmla="val 51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86" name="Oval 1385">
            <a:extLst>
              <a:ext uri="{FF2B5EF4-FFF2-40B4-BE49-F238E27FC236}">
                <a16:creationId xmlns:a16="http://schemas.microsoft.com/office/drawing/2014/main" id="{F51D966B-201A-B1D0-7CCA-931808E7D6B5}"/>
              </a:ext>
            </a:extLst>
          </p:cNvPr>
          <p:cNvSpPr/>
          <p:nvPr/>
        </p:nvSpPr>
        <p:spPr>
          <a:xfrm>
            <a:off x="9938439" y="7407649"/>
            <a:ext cx="178532" cy="157975"/>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93" name="Connector: Elbow 1392">
            <a:extLst>
              <a:ext uri="{FF2B5EF4-FFF2-40B4-BE49-F238E27FC236}">
                <a16:creationId xmlns:a16="http://schemas.microsoft.com/office/drawing/2014/main" id="{AC22E646-5D1C-A54E-9AE4-5236F6CF66C4}"/>
              </a:ext>
            </a:extLst>
          </p:cNvPr>
          <p:cNvCxnSpPr>
            <a:cxnSpLocks/>
            <a:stCxn id="1307" idx="0"/>
            <a:endCxn id="122" idx="6"/>
          </p:cNvCxnSpPr>
          <p:nvPr/>
        </p:nvCxnSpPr>
        <p:spPr>
          <a:xfrm rot="16200000" flipV="1">
            <a:off x="10708751" y="7083369"/>
            <a:ext cx="3175142" cy="70932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95" name="Isosceles Triangle 1394">
            <a:extLst>
              <a:ext uri="{FF2B5EF4-FFF2-40B4-BE49-F238E27FC236}">
                <a16:creationId xmlns:a16="http://schemas.microsoft.com/office/drawing/2014/main" id="{B15DDD0E-A3A9-CBAB-D39D-0D263330487D}"/>
              </a:ext>
            </a:extLst>
          </p:cNvPr>
          <p:cNvSpPr/>
          <p:nvPr/>
        </p:nvSpPr>
        <p:spPr>
          <a:xfrm>
            <a:off x="9994135" y="674196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Connector: Elbow 66">
            <a:extLst>
              <a:ext uri="{FF2B5EF4-FFF2-40B4-BE49-F238E27FC236}">
                <a16:creationId xmlns:a16="http://schemas.microsoft.com/office/drawing/2014/main" id="{4678A4D8-3E7F-E6BD-64F2-C7B7FDB41730}"/>
              </a:ext>
            </a:extLst>
          </p:cNvPr>
          <p:cNvCxnSpPr>
            <a:cxnSpLocks/>
            <a:stCxn id="1378" idx="2"/>
            <a:endCxn id="1381" idx="6"/>
          </p:cNvCxnSpPr>
          <p:nvPr/>
        </p:nvCxnSpPr>
        <p:spPr>
          <a:xfrm flipH="1">
            <a:off x="7274590" y="5145056"/>
            <a:ext cx="177565" cy="2219098"/>
          </a:xfrm>
          <a:prstGeom prst="bentConnector3">
            <a:avLst>
              <a:gd name="adj1" fmla="val 2830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4" name="object 4">
            <a:extLst>
              <a:ext uri="{FF2B5EF4-FFF2-40B4-BE49-F238E27FC236}">
                <a16:creationId xmlns:a16="http://schemas.microsoft.com/office/drawing/2014/main" id="{8ACA4896-8A4F-EF0B-82EF-9B5D42948B80}"/>
              </a:ext>
            </a:extLst>
          </p:cNvPr>
          <p:cNvSpPr/>
          <p:nvPr/>
        </p:nvSpPr>
        <p:spPr>
          <a:xfrm flipV="1">
            <a:off x="7367002" y="2917301"/>
            <a:ext cx="2384700" cy="115150"/>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80" name="Oval 79">
            <a:extLst>
              <a:ext uri="{FF2B5EF4-FFF2-40B4-BE49-F238E27FC236}">
                <a16:creationId xmlns:a16="http://schemas.microsoft.com/office/drawing/2014/main" id="{42F91FC0-E7FC-5D62-0613-50EF5E7C960B}"/>
              </a:ext>
            </a:extLst>
          </p:cNvPr>
          <p:cNvSpPr/>
          <p:nvPr/>
        </p:nvSpPr>
        <p:spPr>
          <a:xfrm>
            <a:off x="9654633" y="2950965"/>
            <a:ext cx="178532" cy="15797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1" name="Oval 80">
            <a:extLst>
              <a:ext uri="{FF2B5EF4-FFF2-40B4-BE49-F238E27FC236}">
                <a16:creationId xmlns:a16="http://schemas.microsoft.com/office/drawing/2014/main" id="{7FD1D9D5-A4A7-19F7-B1B5-502E68B59D32}"/>
              </a:ext>
            </a:extLst>
          </p:cNvPr>
          <p:cNvSpPr/>
          <p:nvPr/>
        </p:nvSpPr>
        <p:spPr>
          <a:xfrm>
            <a:off x="10221698" y="2950195"/>
            <a:ext cx="178532" cy="157975"/>
          </a:xfrm>
          <a:prstGeom prst="ellipse">
            <a:avLst/>
          </a:prstGeom>
          <a:solidFill>
            <a:schemeClr val="accent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TextBox 81">
            <a:extLst>
              <a:ext uri="{FF2B5EF4-FFF2-40B4-BE49-F238E27FC236}">
                <a16:creationId xmlns:a16="http://schemas.microsoft.com/office/drawing/2014/main" id="{A96FCA54-EE6C-E116-B021-15091F45A798}"/>
              </a:ext>
            </a:extLst>
          </p:cNvPr>
          <p:cNvSpPr txBox="1"/>
          <p:nvPr/>
        </p:nvSpPr>
        <p:spPr>
          <a:xfrm>
            <a:off x="9891426" y="2639716"/>
            <a:ext cx="905731" cy="307777"/>
          </a:xfrm>
          <a:prstGeom prst="rect">
            <a:avLst/>
          </a:prstGeom>
          <a:noFill/>
        </p:spPr>
        <p:txBody>
          <a:bodyPr wrap="square" rtlCol="0">
            <a:spAutoFit/>
          </a:bodyPr>
          <a:lstStyle/>
          <a:p>
            <a:pPr algn="ctr" defTabSz="644025">
              <a:defRPr/>
            </a:pPr>
            <a:r>
              <a:rPr lang="en-US" sz="700">
                <a:solidFill>
                  <a:srgbClr val="4472C4"/>
                </a:solidFill>
                <a:latin typeface="Arial" panose="020B0604020202020204"/>
              </a:rPr>
              <a:t>BSC PAB qualifies Supplier</a:t>
            </a:r>
            <a:endParaRPr lang="en-GB" sz="700">
              <a:solidFill>
                <a:srgbClr val="4472C4"/>
              </a:solidFill>
              <a:latin typeface="Arial" panose="020B0604020202020204"/>
            </a:endParaRPr>
          </a:p>
        </p:txBody>
      </p:sp>
      <p:sp>
        <p:nvSpPr>
          <p:cNvPr id="83" name="TextBox 82">
            <a:extLst>
              <a:ext uri="{FF2B5EF4-FFF2-40B4-BE49-F238E27FC236}">
                <a16:creationId xmlns:a16="http://schemas.microsoft.com/office/drawing/2014/main" id="{EE35FE59-05D1-CD13-CC5A-82A942C2DF91}"/>
              </a:ext>
            </a:extLst>
          </p:cNvPr>
          <p:cNvSpPr txBox="1"/>
          <p:nvPr/>
        </p:nvSpPr>
        <p:spPr>
          <a:xfrm>
            <a:off x="9292534" y="2200167"/>
            <a:ext cx="1084199" cy="415498"/>
          </a:xfrm>
          <a:prstGeom prst="rect">
            <a:avLst/>
          </a:prstGeom>
          <a:noFill/>
        </p:spPr>
        <p:txBody>
          <a:bodyPr wrap="square" rtlCol="0">
            <a:spAutoFit/>
          </a:bodyPr>
          <a:lstStyle/>
          <a:p>
            <a:pPr algn="ctr" defTabSz="697927">
              <a:defRPr/>
            </a:pPr>
            <a:r>
              <a:rPr lang="en-US" sz="700">
                <a:solidFill>
                  <a:srgbClr val="4472C4"/>
                </a:solidFill>
                <a:latin typeface="Arial" panose="020B0604020202020204"/>
              </a:rPr>
              <a:t>Submit Supplier for BSC PAB Paper Day)</a:t>
            </a:r>
          </a:p>
          <a:p>
            <a:pPr algn="ctr" defTabSz="697927">
              <a:defRPr/>
            </a:pPr>
            <a:r>
              <a:rPr lang="en-US" sz="700" b="1">
                <a:solidFill>
                  <a:srgbClr val="4472C4"/>
                </a:solidFill>
                <a:latin typeface="Arial" panose="020B0604020202020204"/>
              </a:rPr>
              <a:t>(4WDs before PAB)</a:t>
            </a:r>
            <a:endParaRPr lang="en-GB" sz="700" b="1">
              <a:solidFill>
                <a:srgbClr val="4472C4"/>
              </a:solidFill>
              <a:latin typeface="Arial" panose="020B0604020202020204"/>
            </a:endParaRPr>
          </a:p>
        </p:txBody>
      </p:sp>
      <p:cxnSp>
        <p:nvCxnSpPr>
          <p:cNvPr id="106" name="Straight Connector 105">
            <a:extLst>
              <a:ext uri="{FF2B5EF4-FFF2-40B4-BE49-F238E27FC236}">
                <a16:creationId xmlns:a16="http://schemas.microsoft.com/office/drawing/2014/main" id="{6AD59A6A-2ED5-367D-4CC8-3AFB5F76552D}"/>
              </a:ext>
            </a:extLst>
          </p:cNvPr>
          <p:cNvCxnSpPr>
            <a:cxnSpLocks/>
            <a:stCxn id="80" idx="6"/>
            <a:endCxn id="81" idx="2"/>
          </p:cNvCxnSpPr>
          <p:nvPr/>
        </p:nvCxnSpPr>
        <p:spPr>
          <a:xfrm flipV="1">
            <a:off x="9833171" y="3029178"/>
            <a:ext cx="388533" cy="7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object 4">
            <a:extLst>
              <a:ext uri="{FF2B5EF4-FFF2-40B4-BE49-F238E27FC236}">
                <a16:creationId xmlns:a16="http://schemas.microsoft.com/office/drawing/2014/main" id="{B37EA3DB-1950-027A-02DE-EB21CFAFEA0D}"/>
              </a:ext>
            </a:extLst>
          </p:cNvPr>
          <p:cNvSpPr/>
          <p:nvPr/>
        </p:nvSpPr>
        <p:spPr>
          <a:xfrm flipV="1">
            <a:off x="7375892" y="3692066"/>
            <a:ext cx="815868" cy="109804"/>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25" name="Oval 124">
            <a:extLst>
              <a:ext uri="{FF2B5EF4-FFF2-40B4-BE49-F238E27FC236}">
                <a16:creationId xmlns:a16="http://schemas.microsoft.com/office/drawing/2014/main" id="{13E29DE9-F32E-9124-D7A3-E9FA358241A2}"/>
              </a:ext>
            </a:extLst>
          </p:cNvPr>
          <p:cNvSpPr/>
          <p:nvPr/>
        </p:nvSpPr>
        <p:spPr>
          <a:xfrm>
            <a:off x="8134145" y="3711973"/>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TextBox 125">
            <a:extLst>
              <a:ext uri="{FF2B5EF4-FFF2-40B4-BE49-F238E27FC236}">
                <a16:creationId xmlns:a16="http://schemas.microsoft.com/office/drawing/2014/main" id="{16A599F8-A4ED-FCE8-9A86-793A4A83B4E9}"/>
              </a:ext>
            </a:extLst>
          </p:cNvPr>
          <p:cNvSpPr txBox="1"/>
          <p:nvPr/>
        </p:nvSpPr>
        <p:spPr>
          <a:xfrm>
            <a:off x="8073054" y="4073120"/>
            <a:ext cx="1076264" cy="523220"/>
          </a:xfrm>
          <a:prstGeom prst="rect">
            <a:avLst/>
          </a:prstGeom>
          <a:noFill/>
        </p:spPr>
        <p:txBody>
          <a:bodyPr wrap="square" rtlCol="0">
            <a:spAutoFit/>
          </a:bodyPr>
          <a:lstStyle/>
          <a:p>
            <a:pPr algn="ctr" defTabSz="644025">
              <a:defRPr/>
            </a:pPr>
            <a:r>
              <a:rPr lang="en-GB" sz="700">
                <a:solidFill>
                  <a:srgbClr val="00B4AC"/>
                </a:solidFill>
                <a:latin typeface="Arial" panose="020B0604020202020204"/>
              </a:rPr>
              <a:t>DIP Manager Checklist Complete</a:t>
            </a:r>
          </a:p>
          <a:p>
            <a:pPr algn="ctr" defTabSz="644025">
              <a:defRPr/>
            </a:pPr>
            <a:r>
              <a:rPr lang="en-GB" sz="700" b="1">
                <a:solidFill>
                  <a:srgbClr val="00B4AC"/>
                </a:solidFill>
                <a:latin typeface="Arial" panose="020B0604020202020204"/>
              </a:rPr>
              <a:t>(10 WDs prior to Qualification)</a:t>
            </a:r>
          </a:p>
        </p:txBody>
      </p:sp>
      <p:cxnSp>
        <p:nvCxnSpPr>
          <p:cNvPr id="1409" name="Straight Connector 1408">
            <a:extLst>
              <a:ext uri="{FF2B5EF4-FFF2-40B4-BE49-F238E27FC236}">
                <a16:creationId xmlns:a16="http://schemas.microsoft.com/office/drawing/2014/main" id="{D346A1CF-3BE1-45AD-8086-F52E378ACBE3}"/>
              </a:ext>
            </a:extLst>
          </p:cNvPr>
          <p:cNvCxnSpPr>
            <a:cxnSpLocks/>
            <a:stCxn id="125" idx="6"/>
            <a:endCxn id="126" idx="0"/>
          </p:cNvCxnSpPr>
          <p:nvPr/>
        </p:nvCxnSpPr>
        <p:spPr>
          <a:xfrm>
            <a:off x="8312677" y="3790961"/>
            <a:ext cx="298509" cy="282159"/>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21" name="TextBox 1420">
            <a:extLst>
              <a:ext uri="{FF2B5EF4-FFF2-40B4-BE49-F238E27FC236}">
                <a16:creationId xmlns:a16="http://schemas.microsoft.com/office/drawing/2014/main" id="{DF0957C8-AA20-4BD4-20DA-4FB45CAE9674}"/>
              </a:ext>
            </a:extLst>
          </p:cNvPr>
          <p:cNvSpPr txBox="1"/>
          <p:nvPr/>
        </p:nvSpPr>
        <p:spPr>
          <a:xfrm>
            <a:off x="6934837" y="4029743"/>
            <a:ext cx="1393502" cy="307777"/>
          </a:xfrm>
          <a:prstGeom prst="rect">
            <a:avLst/>
          </a:prstGeom>
          <a:noFill/>
        </p:spPr>
        <p:txBody>
          <a:bodyPr wrap="square" rtlCol="0">
            <a:spAutoFit/>
          </a:bodyPr>
          <a:lstStyle/>
          <a:p>
            <a:pPr algn="ctr" defTabSz="644025">
              <a:defRPr/>
            </a:pPr>
            <a:r>
              <a:rPr lang="en-GB" sz="700">
                <a:solidFill>
                  <a:srgbClr val="00B4AC"/>
                </a:solidFill>
                <a:latin typeface="Arial" panose="020B0604020202020204"/>
              </a:rPr>
              <a:t>DIP Manager Completes Checklist</a:t>
            </a:r>
            <a:endParaRPr lang="en-GB" sz="700" b="1">
              <a:solidFill>
                <a:srgbClr val="00B4AC"/>
              </a:solidFill>
              <a:latin typeface="Arial" panose="020B0604020202020204"/>
            </a:endParaRPr>
          </a:p>
        </p:txBody>
      </p:sp>
      <p:sp>
        <p:nvSpPr>
          <p:cNvPr id="1422" name="Right Brace 1421">
            <a:extLst>
              <a:ext uri="{FF2B5EF4-FFF2-40B4-BE49-F238E27FC236}">
                <a16:creationId xmlns:a16="http://schemas.microsoft.com/office/drawing/2014/main" id="{D3ABA372-09F4-A3D8-5F60-E4BCEA769A21}"/>
              </a:ext>
            </a:extLst>
          </p:cNvPr>
          <p:cNvSpPr/>
          <p:nvPr/>
        </p:nvSpPr>
        <p:spPr>
          <a:xfrm rot="5400000">
            <a:off x="7708130" y="3487065"/>
            <a:ext cx="109805" cy="781809"/>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1423" name="Straight Connector 1422">
            <a:extLst>
              <a:ext uri="{FF2B5EF4-FFF2-40B4-BE49-F238E27FC236}">
                <a16:creationId xmlns:a16="http://schemas.microsoft.com/office/drawing/2014/main" id="{ACCA09A3-53E7-070C-7690-BCA3EA2FA9A1}"/>
              </a:ext>
            </a:extLst>
          </p:cNvPr>
          <p:cNvCxnSpPr>
            <a:cxnSpLocks/>
            <a:stCxn id="1422" idx="1"/>
            <a:endCxn id="1421" idx="0"/>
          </p:cNvCxnSpPr>
          <p:nvPr/>
        </p:nvCxnSpPr>
        <p:spPr>
          <a:xfrm flipH="1">
            <a:off x="7631588" y="3932872"/>
            <a:ext cx="131444" cy="9687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62" name="Oval 1461">
            <a:extLst>
              <a:ext uri="{FF2B5EF4-FFF2-40B4-BE49-F238E27FC236}">
                <a16:creationId xmlns:a16="http://schemas.microsoft.com/office/drawing/2014/main" id="{C0C946C0-D127-68B5-B381-A9507751CE62}"/>
              </a:ext>
            </a:extLst>
          </p:cNvPr>
          <p:cNvSpPr/>
          <p:nvPr/>
        </p:nvSpPr>
        <p:spPr>
          <a:xfrm>
            <a:off x="11003527" y="3695580"/>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8" name="TextBox 1467">
            <a:extLst>
              <a:ext uri="{FF2B5EF4-FFF2-40B4-BE49-F238E27FC236}">
                <a16:creationId xmlns:a16="http://schemas.microsoft.com/office/drawing/2014/main" id="{234E7A84-BE20-D91F-CEA3-CCB290B774A1}"/>
              </a:ext>
            </a:extLst>
          </p:cNvPr>
          <p:cNvSpPr txBox="1"/>
          <p:nvPr/>
        </p:nvSpPr>
        <p:spPr>
          <a:xfrm>
            <a:off x="11042386" y="3371667"/>
            <a:ext cx="773398" cy="415498"/>
          </a:xfrm>
          <a:prstGeom prst="rect">
            <a:avLst/>
          </a:prstGeom>
          <a:noFill/>
        </p:spPr>
        <p:txBody>
          <a:bodyPr wrap="square" rtlCol="0">
            <a:spAutoFit/>
          </a:bodyPr>
          <a:lstStyle/>
          <a:p>
            <a:pPr algn="ctr" defTabSz="491483">
              <a:defRPr/>
            </a:pPr>
            <a:r>
              <a:rPr lang="en-US" sz="700" dirty="0">
                <a:solidFill>
                  <a:srgbClr val="00B4AC"/>
                </a:solidFill>
                <a:latin typeface="Arial" panose="020B0604020202020204"/>
                <a:hlinkClick r:id="rId5"/>
              </a:rPr>
              <a:t>DIP Onboarding </a:t>
            </a:r>
            <a:r>
              <a:rPr lang="en-US" sz="700" dirty="0">
                <a:solidFill>
                  <a:srgbClr val="00B4AC"/>
                </a:solidFill>
                <a:latin typeface="Arial" panose="020B0604020202020204"/>
              </a:rPr>
              <a:t>start date</a:t>
            </a:r>
            <a:endParaRPr lang="en-GB" sz="700" b="1" dirty="0">
              <a:solidFill>
                <a:srgbClr val="00B4AC"/>
              </a:solidFill>
              <a:latin typeface="Arial" panose="020B0604020202020204"/>
            </a:endParaRPr>
          </a:p>
        </p:txBody>
      </p:sp>
      <p:sp>
        <p:nvSpPr>
          <p:cNvPr id="1480" name="object 4">
            <a:extLst>
              <a:ext uri="{FF2B5EF4-FFF2-40B4-BE49-F238E27FC236}">
                <a16:creationId xmlns:a16="http://schemas.microsoft.com/office/drawing/2014/main" id="{03B16623-2B79-DDB5-4B03-E61150A8B8BC}"/>
              </a:ext>
            </a:extLst>
          </p:cNvPr>
          <p:cNvSpPr/>
          <p:nvPr/>
        </p:nvSpPr>
        <p:spPr>
          <a:xfrm rot="10800000" flipV="1">
            <a:off x="10821791" y="3770926"/>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0B4AC"/>
              </a:solidFill>
              <a:latin typeface="Arial" panose="020B0604020202020204"/>
            </a:endParaRPr>
          </a:p>
        </p:txBody>
      </p:sp>
      <p:sp>
        <p:nvSpPr>
          <p:cNvPr id="1492" name="TextBox 1491">
            <a:extLst>
              <a:ext uri="{FF2B5EF4-FFF2-40B4-BE49-F238E27FC236}">
                <a16:creationId xmlns:a16="http://schemas.microsoft.com/office/drawing/2014/main" id="{EB04455F-A461-37B8-9CE2-C0B20597C0C7}"/>
              </a:ext>
            </a:extLst>
          </p:cNvPr>
          <p:cNvSpPr txBox="1"/>
          <p:nvPr/>
        </p:nvSpPr>
        <p:spPr>
          <a:xfrm>
            <a:off x="10919653" y="1927480"/>
            <a:ext cx="1246123" cy="630942"/>
          </a:xfrm>
          <a:prstGeom prst="rect">
            <a:avLst/>
          </a:prstGeom>
          <a:noFill/>
          <a:ln>
            <a:noFill/>
          </a:ln>
        </p:spPr>
        <p:txBody>
          <a:bodyPr wrap="square" rtlCol="0">
            <a:spAutoFit/>
          </a:bodyPr>
          <a:lstStyle/>
          <a:p>
            <a:pPr algn="ctr" defTabSz="491483">
              <a:defRPr/>
            </a:pPr>
            <a:r>
              <a:rPr lang="en-US" sz="700">
                <a:solidFill>
                  <a:srgbClr val="00B4AC"/>
                </a:solidFill>
                <a:latin typeface="Arial" panose="020B0604020202020204"/>
              </a:rPr>
              <a:t>DIP Manager Email to invite Supplier to onboard to DIP production</a:t>
            </a:r>
          </a:p>
          <a:p>
            <a:pPr algn="ctr" defTabSz="491483">
              <a:defRPr/>
            </a:pPr>
            <a:r>
              <a:rPr lang="en-US" sz="700" b="1">
                <a:solidFill>
                  <a:srgbClr val="00B4AC"/>
                </a:solidFill>
                <a:latin typeface="Arial" panose="020B0604020202020204"/>
              </a:rPr>
              <a:t>(Target 1WD of Qualification Approval)</a:t>
            </a:r>
            <a:endParaRPr lang="en-GB" sz="700" b="1">
              <a:solidFill>
                <a:srgbClr val="00B4AC"/>
              </a:solidFill>
              <a:latin typeface="Arial" panose="020B0604020202020204"/>
            </a:endParaRPr>
          </a:p>
        </p:txBody>
      </p:sp>
      <p:sp>
        <p:nvSpPr>
          <p:cNvPr id="1496" name="Right Brace 1495">
            <a:extLst>
              <a:ext uri="{FF2B5EF4-FFF2-40B4-BE49-F238E27FC236}">
                <a16:creationId xmlns:a16="http://schemas.microsoft.com/office/drawing/2014/main" id="{DC7E7524-BDC5-A671-E875-A24E6F53738A}"/>
              </a:ext>
            </a:extLst>
          </p:cNvPr>
          <p:cNvSpPr/>
          <p:nvPr/>
        </p:nvSpPr>
        <p:spPr>
          <a:xfrm rot="16200000">
            <a:off x="10844354" y="3607412"/>
            <a:ext cx="116176"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503" name="TextBox 1502">
            <a:extLst>
              <a:ext uri="{FF2B5EF4-FFF2-40B4-BE49-F238E27FC236}">
                <a16:creationId xmlns:a16="http://schemas.microsoft.com/office/drawing/2014/main" id="{B2A84718-D7B2-8F4C-1CBF-20104C6FA59C}"/>
              </a:ext>
            </a:extLst>
          </p:cNvPr>
          <p:cNvSpPr txBox="1"/>
          <p:nvPr/>
        </p:nvSpPr>
        <p:spPr>
          <a:xfrm>
            <a:off x="11143724" y="6650829"/>
            <a:ext cx="1038834" cy="415498"/>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rPr>
              <a:t>Supplier included in next available MDD / ISD Publication</a:t>
            </a:r>
            <a:endParaRPr lang="en-GB" sz="700" dirty="0">
              <a:solidFill>
                <a:schemeClr val="bg1">
                  <a:lumMod val="50000"/>
                </a:schemeClr>
              </a:solidFill>
              <a:latin typeface="Arial" panose="020B0604020202020204"/>
            </a:endParaRPr>
          </a:p>
        </p:txBody>
      </p:sp>
      <p:cxnSp>
        <p:nvCxnSpPr>
          <p:cNvPr id="1529" name="Connector: Elbow 1528">
            <a:extLst>
              <a:ext uri="{FF2B5EF4-FFF2-40B4-BE49-F238E27FC236}">
                <a16:creationId xmlns:a16="http://schemas.microsoft.com/office/drawing/2014/main" id="{6F25C21C-CA73-85A0-A272-E60A54755EDC}"/>
              </a:ext>
            </a:extLst>
          </p:cNvPr>
          <p:cNvCxnSpPr>
            <a:cxnSpLocks/>
            <a:stCxn id="1362" idx="6"/>
            <a:endCxn id="1502" idx="0"/>
          </p:cNvCxnSpPr>
          <p:nvPr/>
        </p:nvCxnSpPr>
        <p:spPr>
          <a:xfrm>
            <a:off x="10400230" y="1855732"/>
            <a:ext cx="303792" cy="450549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3" name="object 4">
            <a:extLst>
              <a:ext uri="{FF2B5EF4-FFF2-40B4-BE49-F238E27FC236}">
                <a16:creationId xmlns:a16="http://schemas.microsoft.com/office/drawing/2014/main" id="{98AE13C4-C819-9404-6E45-D09C7128D5B5}"/>
              </a:ext>
            </a:extLst>
          </p:cNvPr>
          <p:cNvSpPr/>
          <p:nvPr/>
        </p:nvSpPr>
        <p:spPr>
          <a:xfrm flipV="1">
            <a:off x="11072886" y="5411788"/>
            <a:ext cx="774962" cy="10740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094" name="Right Brace 1093">
            <a:extLst>
              <a:ext uri="{FF2B5EF4-FFF2-40B4-BE49-F238E27FC236}">
                <a16:creationId xmlns:a16="http://schemas.microsoft.com/office/drawing/2014/main" id="{1DFCEBE4-33D8-D246-2795-167CFC8F698B}"/>
              </a:ext>
            </a:extLst>
          </p:cNvPr>
          <p:cNvSpPr/>
          <p:nvPr/>
        </p:nvSpPr>
        <p:spPr>
          <a:xfrm rot="16200000">
            <a:off x="11388987" y="5095694"/>
            <a:ext cx="45719" cy="67791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095" name="TextBox 1094">
            <a:extLst>
              <a:ext uri="{FF2B5EF4-FFF2-40B4-BE49-F238E27FC236}">
                <a16:creationId xmlns:a16="http://schemas.microsoft.com/office/drawing/2014/main" id="{87EC8871-A6B9-B5D7-2572-85AFF059637D}"/>
              </a:ext>
            </a:extLst>
          </p:cNvPr>
          <p:cNvSpPr txBox="1"/>
          <p:nvPr/>
        </p:nvSpPr>
        <p:spPr>
          <a:xfrm>
            <a:off x="10813594" y="5132432"/>
            <a:ext cx="1332609" cy="307777"/>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Supplier loads ISD and MDD if relevant </a:t>
            </a:r>
            <a:r>
              <a:rPr lang="en-GB" sz="700" b="1" dirty="0">
                <a:solidFill>
                  <a:srgbClr val="7030A0"/>
                </a:solidFill>
                <a:latin typeface="Arial" panose="020B0604020202020204"/>
              </a:rPr>
              <a:t>(Within 5 WDs)</a:t>
            </a:r>
            <a:endParaRPr lang="en-GB" sz="700" b="1" i="1" dirty="0">
              <a:solidFill>
                <a:srgbClr val="7030A0"/>
              </a:solidFill>
              <a:latin typeface="Arial" panose="020B0604020202020204"/>
            </a:endParaRPr>
          </a:p>
        </p:txBody>
      </p:sp>
      <p:cxnSp>
        <p:nvCxnSpPr>
          <p:cNvPr id="1108" name="Connector: Elbow 1107">
            <a:extLst>
              <a:ext uri="{FF2B5EF4-FFF2-40B4-BE49-F238E27FC236}">
                <a16:creationId xmlns:a16="http://schemas.microsoft.com/office/drawing/2014/main" id="{206A98BE-6D3A-2A19-8B0A-D3FAA2CADE29}"/>
              </a:ext>
            </a:extLst>
          </p:cNvPr>
          <p:cNvCxnSpPr>
            <a:cxnSpLocks/>
            <a:stCxn id="1090" idx="6"/>
            <a:endCxn id="1307" idx="0"/>
          </p:cNvCxnSpPr>
          <p:nvPr/>
        </p:nvCxnSpPr>
        <p:spPr>
          <a:xfrm>
            <a:off x="11943130" y="5495917"/>
            <a:ext cx="707857" cy="352968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8" name="Connector: Elbow 1117">
            <a:extLst>
              <a:ext uri="{FF2B5EF4-FFF2-40B4-BE49-F238E27FC236}">
                <a16:creationId xmlns:a16="http://schemas.microsoft.com/office/drawing/2014/main" id="{673A13D2-E2E2-911E-2563-F63946BC5D9A}"/>
              </a:ext>
            </a:extLst>
          </p:cNvPr>
          <p:cNvCxnSpPr>
            <a:cxnSpLocks/>
            <a:stCxn id="43" idx="0"/>
            <a:endCxn id="22" idx="0"/>
          </p:cNvCxnSpPr>
          <p:nvPr/>
        </p:nvCxnSpPr>
        <p:spPr>
          <a:xfrm flipH="1">
            <a:off x="3458388" y="2961297"/>
            <a:ext cx="125619" cy="2731377"/>
          </a:xfrm>
          <a:prstGeom prst="bentConnector4">
            <a:avLst>
              <a:gd name="adj1" fmla="val 96942"/>
              <a:gd name="adj2" fmla="val 700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BBB4CC77-96EF-FA33-E516-330C1D9C7ADC}"/>
              </a:ext>
            </a:extLst>
          </p:cNvPr>
          <p:cNvSpPr txBox="1"/>
          <p:nvPr/>
        </p:nvSpPr>
        <p:spPr>
          <a:xfrm>
            <a:off x="2708535" y="6213856"/>
            <a:ext cx="915675" cy="523220"/>
          </a:xfrm>
          <a:prstGeom prst="rect">
            <a:avLst/>
          </a:prstGeom>
          <a:noFill/>
        </p:spPr>
        <p:txBody>
          <a:bodyPr wrap="square" lIns="91440" tIns="45720" rIns="91440" bIns="45720" rtlCol="0" anchor="t">
            <a:spAutoFit/>
          </a:bodyPr>
          <a:lstStyle/>
          <a:p>
            <a:pPr algn="ctr" defTabSz="697927">
              <a:defRPr/>
            </a:pPr>
            <a:r>
              <a:rPr lang="en-GB" sz="700">
                <a:solidFill>
                  <a:srgbClr val="7030A0"/>
                </a:solidFill>
                <a:latin typeface="Arial" panose="020B0604020202020204"/>
              </a:rPr>
              <a:t>Complete Final version QAD (add in QT Completion report)</a:t>
            </a:r>
          </a:p>
        </p:txBody>
      </p:sp>
      <p:sp>
        <p:nvSpPr>
          <p:cNvPr id="1135" name="Right Brace 1134">
            <a:extLst>
              <a:ext uri="{FF2B5EF4-FFF2-40B4-BE49-F238E27FC236}">
                <a16:creationId xmlns:a16="http://schemas.microsoft.com/office/drawing/2014/main" id="{F1D573CA-DD93-4352-0745-25ACD750E77A}"/>
              </a:ext>
            </a:extLst>
          </p:cNvPr>
          <p:cNvSpPr/>
          <p:nvPr/>
        </p:nvSpPr>
        <p:spPr>
          <a:xfrm rot="5400000">
            <a:off x="6979690" y="5034429"/>
            <a:ext cx="90583" cy="147862"/>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136" name="object 4">
            <a:extLst>
              <a:ext uri="{FF2B5EF4-FFF2-40B4-BE49-F238E27FC236}">
                <a16:creationId xmlns:a16="http://schemas.microsoft.com/office/drawing/2014/main" id="{1B8A5A55-D14E-99D2-B6D5-20B3718A9DAA}"/>
              </a:ext>
            </a:extLst>
          </p:cNvPr>
          <p:cNvSpPr/>
          <p:nvPr/>
        </p:nvSpPr>
        <p:spPr>
          <a:xfrm flipV="1">
            <a:off x="6942694" y="4846121"/>
            <a:ext cx="153361" cy="200056"/>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cxnSp>
        <p:nvCxnSpPr>
          <p:cNvPr id="1142" name="Connector: Elbow 1141">
            <a:extLst>
              <a:ext uri="{FF2B5EF4-FFF2-40B4-BE49-F238E27FC236}">
                <a16:creationId xmlns:a16="http://schemas.microsoft.com/office/drawing/2014/main" id="{49368743-7E13-A50E-D439-219117EEA499}"/>
              </a:ext>
            </a:extLst>
          </p:cNvPr>
          <p:cNvCxnSpPr>
            <a:cxnSpLocks/>
            <a:stCxn id="1429" idx="6"/>
            <a:endCxn id="1135" idx="2"/>
          </p:cNvCxnSpPr>
          <p:nvPr/>
        </p:nvCxnSpPr>
        <p:spPr>
          <a:xfrm>
            <a:off x="6889152" y="2431675"/>
            <a:ext cx="61901" cy="2631399"/>
          </a:xfrm>
          <a:prstGeom prst="bentConnector3">
            <a:avLst>
              <a:gd name="adj1" fmla="val 2684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5" name="Isosceles Triangle 1544">
            <a:extLst>
              <a:ext uri="{FF2B5EF4-FFF2-40B4-BE49-F238E27FC236}">
                <a16:creationId xmlns:a16="http://schemas.microsoft.com/office/drawing/2014/main" id="{80BADB33-E0EF-26A5-1C57-5E2095509230}"/>
              </a:ext>
            </a:extLst>
          </p:cNvPr>
          <p:cNvSpPr/>
          <p:nvPr/>
        </p:nvSpPr>
        <p:spPr>
          <a:xfrm>
            <a:off x="1873299" y="39733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Isosceles Triangle 1548">
            <a:extLst>
              <a:ext uri="{FF2B5EF4-FFF2-40B4-BE49-F238E27FC236}">
                <a16:creationId xmlns:a16="http://schemas.microsoft.com/office/drawing/2014/main" id="{47D42E1D-5BEE-0E73-9D43-A38CC6A6E78F}"/>
              </a:ext>
            </a:extLst>
          </p:cNvPr>
          <p:cNvSpPr/>
          <p:nvPr/>
        </p:nvSpPr>
        <p:spPr>
          <a:xfrm rot="10800000">
            <a:off x="2614544" y="397767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Isosceles Triangle 1549">
            <a:extLst>
              <a:ext uri="{FF2B5EF4-FFF2-40B4-BE49-F238E27FC236}">
                <a16:creationId xmlns:a16="http://schemas.microsoft.com/office/drawing/2014/main" id="{8DAD5291-3981-9730-D63D-C8E9E2FA65D0}"/>
              </a:ext>
            </a:extLst>
          </p:cNvPr>
          <p:cNvSpPr/>
          <p:nvPr/>
        </p:nvSpPr>
        <p:spPr>
          <a:xfrm>
            <a:off x="8189838" y="307277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Isosceles Triangle 1555">
            <a:extLst>
              <a:ext uri="{FF2B5EF4-FFF2-40B4-BE49-F238E27FC236}">
                <a16:creationId xmlns:a16="http://schemas.microsoft.com/office/drawing/2014/main" id="{96D5D823-5B31-3AFA-4FEC-3E5EB65B3422}"/>
              </a:ext>
            </a:extLst>
          </p:cNvPr>
          <p:cNvSpPr/>
          <p:nvPr/>
        </p:nvSpPr>
        <p:spPr>
          <a:xfrm rot="10800000">
            <a:off x="7291299" y="344819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Isosceles Triangle 1557">
            <a:extLst>
              <a:ext uri="{FF2B5EF4-FFF2-40B4-BE49-F238E27FC236}">
                <a16:creationId xmlns:a16="http://schemas.microsoft.com/office/drawing/2014/main" id="{A3C6FC1E-77BC-7125-FE7E-EC783F4FE632}"/>
              </a:ext>
            </a:extLst>
          </p:cNvPr>
          <p:cNvSpPr/>
          <p:nvPr/>
        </p:nvSpPr>
        <p:spPr>
          <a:xfrm>
            <a:off x="3422383" y="39749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Isosceles Triangle 1562">
            <a:extLst>
              <a:ext uri="{FF2B5EF4-FFF2-40B4-BE49-F238E27FC236}">
                <a16:creationId xmlns:a16="http://schemas.microsoft.com/office/drawing/2014/main" id="{A62C017E-EF59-62DF-B10A-B6948F55B5AF}"/>
              </a:ext>
            </a:extLst>
          </p:cNvPr>
          <p:cNvSpPr/>
          <p:nvPr/>
        </p:nvSpPr>
        <p:spPr>
          <a:xfrm>
            <a:off x="8190347" y="189712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Isosceles Triangle 1564">
            <a:extLst>
              <a:ext uri="{FF2B5EF4-FFF2-40B4-BE49-F238E27FC236}">
                <a16:creationId xmlns:a16="http://schemas.microsoft.com/office/drawing/2014/main" id="{C03CDA07-1AE9-DFB8-469D-EFBA3720123D}"/>
              </a:ext>
            </a:extLst>
          </p:cNvPr>
          <p:cNvSpPr/>
          <p:nvPr/>
        </p:nvSpPr>
        <p:spPr>
          <a:xfrm rot="10800000">
            <a:off x="12611979" y="633380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Isosceles Triangle 1566">
            <a:extLst>
              <a:ext uri="{FF2B5EF4-FFF2-40B4-BE49-F238E27FC236}">
                <a16:creationId xmlns:a16="http://schemas.microsoft.com/office/drawing/2014/main" id="{155F55F4-AF48-03C9-2F68-33316D3FC28F}"/>
              </a:ext>
            </a:extLst>
          </p:cNvPr>
          <p:cNvSpPr/>
          <p:nvPr/>
        </p:nvSpPr>
        <p:spPr>
          <a:xfrm>
            <a:off x="10945735" y="715720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Isosceles Triangle 1577">
            <a:extLst>
              <a:ext uri="{FF2B5EF4-FFF2-40B4-BE49-F238E27FC236}">
                <a16:creationId xmlns:a16="http://schemas.microsoft.com/office/drawing/2014/main" id="{80FDC3F7-A5CC-1594-6895-2992B4D5BFFB}"/>
              </a:ext>
            </a:extLst>
          </p:cNvPr>
          <p:cNvSpPr/>
          <p:nvPr/>
        </p:nvSpPr>
        <p:spPr>
          <a:xfrm rot="10980203">
            <a:off x="12617684" y="844854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CF5E6991-6CCA-BACA-817F-26600F684E08}"/>
              </a:ext>
            </a:extLst>
          </p:cNvPr>
          <p:cNvSpPr/>
          <p:nvPr/>
        </p:nvSpPr>
        <p:spPr>
          <a:xfrm rot="5400000">
            <a:off x="9441983" y="644363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F38AEF8B-9C6A-0CCD-4BA7-875B6757D082}"/>
              </a:ext>
            </a:extLst>
          </p:cNvPr>
          <p:cNvCxnSpPr>
            <a:cxnSpLocks/>
            <a:stCxn id="41" idx="0"/>
            <a:endCxn id="22" idx="0"/>
          </p:cNvCxnSpPr>
          <p:nvPr/>
        </p:nvCxnSpPr>
        <p:spPr>
          <a:xfrm flipH="1">
            <a:off x="3458385" y="1776406"/>
            <a:ext cx="136539" cy="3916264"/>
          </a:xfrm>
          <a:prstGeom prst="bentConnector4">
            <a:avLst>
              <a:gd name="adj1" fmla="val 95447"/>
              <a:gd name="adj2" fmla="val 639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32F03461-F46D-B9D7-9333-2BC4A305D85C}"/>
              </a:ext>
            </a:extLst>
          </p:cNvPr>
          <p:cNvCxnSpPr>
            <a:cxnSpLocks/>
            <a:stCxn id="5" idx="7"/>
            <a:endCxn id="4" idx="2"/>
          </p:cNvCxnSpPr>
          <p:nvPr/>
        </p:nvCxnSpPr>
        <p:spPr>
          <a:xfrm flipV="1">
            <a:off x="1118137" y="4650042"/>
            <a:ext cx="257493" cy="28972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54" name="Right Brace 1353">
            <a:extLst>
              <a:ext uri="{FF2B5EF4-FFF2-40B4-BE49-F238E27FC236}">
                <a16:creationId xmlns:a16="http://schemas.microsoft.com/office/drawing/2014/main" id="{F3BF3728-397B-729A-31FA-40723B7D3016}"/>
              </a:ext>
            </a:extLst>
          </p:cNvPr>
          <p:cNvSpPr/>
          <p:nvPr/>
        </p:nvSpPr>
        <p:spPr>
          <a:xfrm rot="5400000">
            <a:off x="8427791" y="2000860"/>
            <a:ext cx="133257" cy="2264877"/>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58" name="TextBox 1357">
            <a:extLst>
              <a:ext uri="{FF2B5EF4-FFF2-40B4-BE49-F238E27FC236}">
                <a16:creationId xmlns:a16="http://schemas.microsoft.com/office/drawing/2014/main" id="{F3A23505-29ED-6408-1F91-76DCC5A44FEB}"/>
              </a:ext>
            </a:extLst>
          </p:cNvPr>
          <p:cNvSpPr txBox="1"/>
          <p:nvPr/>
        </p:nvSpPr>
        <p:spPr>
          <a:xfrm>
            <a:off x="7527947" y="3181088"/>
            <a:ext cx="1780252" cy="307777"/>
          </a:xfrm>
          <a:prstGeom prst="rect">
            <a:avLst/>
          </a:prstGeom>
          <a:noFill/>
        </p:spPr>
        <p:txBody>
          <a:bodyPr wrap="square" rtlCol="0">
            <a:spAutoFit/>
          </a:bodyPr>
          <a:lstStyle/>
          <a:p>
            <a:pPr algn="ctr" defTabSz="697927">
              <a:defRPr/>
            </a:pPr>
            <a:r>
              <a:rPr lang="en-US" sz="700">
                <a:solidFill>
                  <a:srgbClr val="4472C4"/>
                </a:solidFill>
                <a:latin typeface="Arial" panose="020B0604020202020204"/>
              </a:rPr>
              <a:t>BSC review Supplier qualification </a:t>
            </a:r>
          </a:p>
          <a:p>
            <a:pPr algn="ctr" defTabSz="697927">
              <a:defRPr/>
            </a:pPr>
            <a:r>
              <a:rPr lang="en-US" sz="700" b="1">
                <a:solidFill>
                  <a:srgbClr val="4472C4"/>
                </a:solidFill>
                <a:latin typeface="Arial" panose="020B0604020202020204"/>
              </a:rPr>
              <a:t>(up to 16 WDs)</a:t>
            </a:r>
            <a:endParaRPr lang="en-GB" sz="700" b="1">
              <a:solidFill>
                <a:srgbClr val="4472C4"/>
              </a:solidFill>
              <a:latin typeface="Arial" panose="020B0604020202020204"/>
            </a:endParaRPr>
          </a:p>
        </p:txBody>
      </p:sp>
      <p:cxnSp>
        <p:nvCxnSpPr>
          <p:cNvPr id="1399" name="Connector: Elbow 1398">
            <a:extLst>
              <a:ext uri="{FF2B5EF4-FFF2-40B4-BE49-F238E27FC236}">
                <a16:creationId xmlns:a16="http://schemas.microsoft.com/office/drawing/2014/main" id="{A377E9EF-8E69-8F07-F11F-62824630F8B1}"/>
              </a:ext>
            </a:extLst>
          </p:cNvPr>
          <p:cNvCxnSpPr>
            <a:cxnSpLocks/>
            <a:stCxn id="1422" idx="2"/>
            <a:endCxn id="1354" idx="2"/>
          </p:cNvCxnSpPr>
          <p:nvPr/>
        </p:nvCxnSpPr>
        <p:spPr>
          <a:xfrm flipH="1" flipV="1">
            <a:off x="7361976" y="3066667"/>
            <a:ext cx="10150" cy="756394"/>
          </a:xfrm>
          <a:prstGeom prst="bentConnector5">
            <a:avLst>
              <a:gd name="adj1" fmla="val 467970"/>
              <a:gd name="adj2" fmla="val 58313"/>
              <a:gd name="adj3" fmla="val 47536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C998D21-9253-69F9-BA7E-BF2A6EF8DB50}"/>
              </a:ext>
            </a:extLst>
          </p:cNvPr>
          <p:cNvSpPr/>
          <p:nvPr/>
        </p:nvSpPr>
        <p:spPr>
          <a:xfrm>
            <a:off x="1818563" y="4937669"/>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48F1D08D-F2E9-B510-2470-23826A015847}"/>
              </a:ext>
            </a:extLst>
          </p:cNvPr>
          <p:cNvSpPr txBox="1"/>
          <p:nvPr/>
        </p:nvSpPr>
        <p:spPr>
          <a:xfrm>
            <a:off x="982487" y="5161714"/>
            <a:ext cx="996305" cy="307777"/>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Supplier drafts </a:t>
            </a:r>
            <a:r>
              <a:rPr lang="en-GB" sz="700" dirty="0">
                <a:solidFill>
                  <a:srgbClr val="7030A0"/>
                </a:solidFill>
                <a:latin typeface="Arial" panose="020B0604020202020204"/>
                <a:hlinkClick r:id="rId6"/>
              </a:rPr>
              <a:t>QT Completion Report</a:t>
            </a:r>
            <a:endParaRPr lang="en-GB" sz="700" dirty="0">
              <a:solidFill>
                <a:srgbClr val="7030A0"/>
              </a:solidFill>
              <a:latin typeface="Arial" panose="020B0604020202020204"/>
            </a:endParaRPr>
          </a:p>
        </p:txBody>
      </p:sp>
      <p:sp>
        <p:nvSpPr>
          <p:cNvPr id="24" name="TextBox 23">
            <a:extLst>
              <a:ext uri="{FF2B5EF4-FFF2-40B4-BE49-F238E27FC236}">
                <a16:creationId xmlns:a16="http://schemas.microsoft.com/office/drawing/2014/main" id="{BEFB2A59-2875-F507-E5D1-A8C46BF3D433}"/>
              </a:ext>
            </a:extLst>
          </p:cNvPr>
          <p:cNvSpPr txBox="1"/>
          <p:nvPr/>
        </p:nvSpPr>
        <p:spPr>
          <a:xfrm>
            <a:off x="3020429" y="5400292"/>
            <a:ext cx="855548" cy="307777"/>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Supplier submits Final QAD</a:t>
            </a:r>
          </a:p>
        </p:txBody>
      </p:sp>
      <p:sp>
        <p:nvSpPr>
          <p:cNvPr id="19" name="Right Brace 18">
            <a:extLst>
              <a:ext uri="{FF2B5EF4-FFF2-40B4-BE49-F238E27FC236}">
                <a16:creationId xmlns:a16="http://schemas.microsoft.com/office/drawing/2014/main" id="{B148C5EA-9A13-6371-6488-D010C4459E18}"/>
              </a:ext>
            </a:extLst>
          </p:cNvPr>
          <p:cNvSpPr/>
          <p:nvPr/>
        </p:nvSpPr>
        <p:spPr>
          <a:xfrm rot="5400000">
            <a:off x="1400035" y="4785225"/>
            <a:ext cx="157974" cy="66947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46" name="object 4">
            <a:extLst>
              <a:ext uri="{FF2B5EF4-FFF2-40B4-BE49-F238E27FC236}">
                <a16:creationId xmlns:a16="http://schemas.microsoft.com/office/drawing/2014/main" id="{94EAF7C8-308C-5195-8C07-65257A1F6351}"/>
              </a:ext>
            </a:extLst>
          </p:cNvPr>
          <p:cNvSpPr/>
          <p:nvPr/>
        </p:nvSpPr>
        <p:spPr>
          <a:xfrm flipV="1">
            <a:off x="2019224" y="2838112"/>
            <a:ext cx="534403" cy="20005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50" name="TextBox 49">
            <a:extLst>
              <a:ext uri="{FF2B5EF4-FFF2-40B4-BE49-F238E27FC236}">
                <a16:creationId xmlns:a16="http://schemas.microsoft.com/office/drawing/2014/main" id="{DDEA6787-364D-DCC3-DAD0-D758FDCA647F}"/>
              </a:ext>
            </a:extLst>
          </p:cNvPr>
          <p:cNvSpPr txBox="1"/>
          <p:nvPr/>
        </p:nvSpPr>
        <p:spPr>
          <a:xfrm>
            <a:off x="842616" y="2138608"/>
            <a:ext cx="1066028" cy="523220"/>
          </a:xfrm>
          <a:prstGeom prst="rect">
            <a:avLst/>
          </a:prstGeom>
          <a:noFill/>
        </p:spPr>
        <p:txBody>
          <a:bodyPr wrap="square" rtlCol="0">
            <a:spAutoFit/>
          </a:bodyPr>
          <a:lstStyle/>
          <a:p>
            <a:pPr algn="ctr" defTabSz="697927">
              <a:defRPr/>
            </a:pPr>
            <a:r>
              <a:rPr lang="en-GB" sz="700">
                <a:solidFill>
                  <a:schemeClr val="accent1"/>
                </a:solidFill>
                <a:latin typeface="Arial" panose="020B0604020202020204"/>
              </a:rPr>
              <a:t>Assurance Team review QT Completion Report</a:t>
            </a:r>
          </a:p>
          <a:p>
            <a:pPr algn="ctr" defTabSz="697927">
              <a:defRPr/>
            </a:pPr>
            <a:r>
              <a:rPr lang="en-GB" sz="700" b="1">
                <a:solidFill>
                  <a:schemeClr val="accent1"/>
                </a:solidFill>
                <a:latin typeface="Arial" panose="020B0604020202020204"/>
              </a:rPr>
              <a:t>(est. 10WD)</a:t>
            </a:r>
          </a:p>
        </p:txBody>
      </p:sp>
      <p:sp>
        <p:nvSpPr>
          <p:cNvPr id="51" name="Right Brace 50">
            <a:extLst>
              <a:ext uri="{FF2B5EF4-FFF2-40B4-BE49-F238E27FC236}">
                <a16:creationId xmlns:a16="http://schemas.microsoft.com/office/drawing/2014/main" id="{EC8190AF-AAD1-96D9-E1D9-D745711F946E}"/>
              </a:ext>
            </a:extLst>
          </p:cNvPr>
          <p:cNvSpPr/>
          <p:nvPr/>
        </p:nvSpPr>
        <p:spPr>
          <a:xfrm rot="16200000">
            <a:off x="2203615" y="2718844"/>
            <a:ext cx="106122" cy="457902"/>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52" name="Straight Connector 51">
            <a:extLst>
              <a:ext uri="{FF2B5EF4-FFF2-40B4-BE49-F238E27FC236}">
                <a16:creationId xmlns:a16="http://schemas.microsoft.com/office/drawing/2014/main" id="{4B85F5BA-9C9C-0CED-EC47-9723A281B724}"/>
              </a:ext>
            </a:extLst>
          </p:cNvPr>
          <p:cNvCxnSpPr>
            <a:cxnSpLocks/>
            <a:stCxn id="50" idx="2"/>
            <a:endCxn id="51" idx="1"/>
          </p:cNvCxnSpPr>
          <p:nvPr/>
        </p:nvCxnSpPr>
        <p:spPr>
          <a:xfrm>
            <a:off x="1375630" y="2661828"/>
            <a:ext cx="881046" cy="2329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1CF95F91-F4A7-6FD7-E642-4C6F57A43109}"/>
              </a:ext>
            </a:extLst>
          </p:cNvPr>
          <p:cNvCxnSpPr>
            <a:cxnSpLocks/>
            <a:stCxn id="51" idx="0"/>
            <a:endCxn id="16" idx="0"/>
          </p:cNvCxnSpPr>
          <p:nvPr/>
        </p:nvCxnSpPr>
        <p:spPr>
          <a:xfrm flipH="1">
            <a:off x="1907829" y="3000856"/>
            <a:ext cx="119896" cy="1936808"/>
          </a:xfrm>
          <a:prstGeom prst="bentConnector4">
            <a:avLst>
              <a:gd name="adj1" fmla="val 103657"/>
              <a:gd name="adj2" fmla="val 5454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80B413-EFD5-F199-EB4E-703BF90EEE70}"/>
              </a:ext>
            </a:extLst>
          </p:cNvPr>
          <p:cNvSpPr/>
          <p:nvPr/>
        </p:nvSpPr>
        <p:spPr>
          <a:xfrm>
            <a:off x="7101105" y="4956437"/>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a:extLst>
              <a:ext uri="{FF2B5EF4-FFF2-40B4-BE49-F238E27FC236}">
                <a16:creationId xmlns:a16="http://schemas.microsoft.com/office/drawing/2014/main" id="{25CDD489-BAB4-CC1E-7CEB-F02BAAAC19CD}"/>
              </a:ext>
            </a:extLst>
          </p:cNvPr>
          <p:cNvSpPr txBox="1"/>
          <p:nvPr/>
        </p:nvSpPr>
        <p:spPr>
          <a:xfrm>
            <a:off x="7286288" y="4566529"/>
            <a:ext cx="915675" cy="307777"/>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Supplier Director Signoff</a:t>
            </a:r>
            <a:endParaRPr lang="en-GB" sz="700" b="1" dirty="0">
              <a:solidFill>
                <a:srgbClr val="7030A0"/>
              </a:solidFill>
              <a:latin typeface="Arial" panose="020B0604020202020204"/>
            </a:endParaRPr>
          </a:p>
        </p:txBody>
      </p:sp>
      <p:cxnSp>
        <p:nvCxnSpPr>
          <p:cNvPr id="23" name="Straight Connector 22">
            <a:extLst>
              <a:ext uri="{FF2B5EF4-FFF2-40B4-BE49-F238E27FC236}">
                <a16:creationId xmlns:a16="http://schemas.microsoft.com/office/drawing/2014/main" id="{A7525B80-26F3-BE42-458B-57D8CCAAF111}"/>
              </a:ext>
            </a:extLst>
          </p:cNvPr>
          <p:cNvCxnSpPr>
            <a:cxnSpLocks/>
            <a:endCxn id="9" idx="7"/>
          </p:cNvCxnSpPr>
          <p:nvPr/>
        </p:nvCxnSpPr>
        <p:spPr>
          <a:xfrm flipH="1">
            <a:off x="7253492" y="4756896"/>
            <a:ext cx="270536" cy="2226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C45DADFC-1C9D-EB9B-3EA4-C3AC06FA6AF7}"/>
              </a:ext>
            </a:extLst>
          </p:cNvPr>
          <p:cNvCxnSpPr>
            <a:cxnSpLocks/>
            <a:stCxn id="1359" idx="2"/>
            <a:endCxn id="9" idx="0"/>
          </p:cNvCxnSpPr>
          <p:nvPr/>
        </p:nvCxnSpPr>
        <p:spPr>
          <a:xfrm flipH="1">
            <a:off x="7190371" y="1892498"/>
            <a:ext cx="213270" cy="3063935"/>
          </a:xfrm>
          <a:prstGeom prst="bentConnector4">
            <a:avLst>
              <a:gd name="adj1" fmla="val 101177"/>
              <a:gd name="adj2" fmla="val 737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7" name="Oval 1346">
            <a:extLst>
              <a:ext uri="{FF2B5EF4-FFF2-40B4-BE49-F238E27FC236}">
                <a16:creationId xmlns:a16="http://schemas.microsoft.com/office/drawing/2014/main" id="{73D51EFA-AB52-678C-8001-51D6524F77F9}"/>
              </a:ext>
            </a:extLst>
          </p:cNvPr>
          <p:cNvSpPr/>
          <p:nvPr/>
        </p:nvSpPr>
        <p:spPr>
          <a:xfrm>
            <a:off x="8738438" y="6380690"/>
            <a:ext cx="178532" cy="157975"/>
          </a:xfrm>
          <a:prstGeom prst="ellipse">
            <a:avLst/>
          </a:prstGeom>
          <a:solidFill>
            <a:schemeClr val="bg1">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5" name="TextBox 1354">
            <a:extLst>
              <a:ext uri="{FF2B5EF4-FFF2-40B4-BE49-F238E27FC236}">
                <a16:creationId xmlns:a16="http://schemas.microsoft.com/office/drawing/2014/main" id="{E2FF68A3-E160-4D4B-DA4B-DB27F67C4906}"/>
              </a:ext>
            </a:extLst>
          </p:cNvPr>
          <p:cNvSpPr txBox="1"/>
          <p:nvPr/>
        </p:nvSpPr>
        <p:spPr>
          <a:xfrm>
            <a:off x="8892734" y="5377835"/>
            <a:ext cx="1523798" cy="954107"/>
          </a:xfrm>
          <a:prstGeom prst="rect">
            <a:avLst/>
          </a:prstGeom>
          <a:noFill/>
        </p:spPr>
        <p:txBody>
          <a:bodyPr wrap="square" rtlCol="0">
            <a:spAutoFit/>
          </a:bodyPr>
          <a:lstStyle/>
          <a:p>
            <a:pPr algn="ctr" defTabSz="491483">
              <a:defRPr/>
            </a:pPr>
            <a:r>
              <a:rPr lang="en-US" sz="700" dirty="0">
                <a:solidFill>
                  <a:srgbClr val="7030A0"/>
                </a:solidFill>
                <a:latin typeface="Arial" panose="020B0604020202020204"/>
              </a:rPr>
              <a:t>Intended EFD communicated by Supplier to </a:t>
            </a:r>
            <a:r>
              <a:rPr lang="en-US" sz="700" dirty="0" err="1">
                <a:solidFill>
                  <a:srgbClr val="7030A0"/>
                </a:solidFill>
                <a:latin typeface="Arial" panose="020B0604020202020204"/>
              </a:rPr>
              <a:t>Elexon’s</a:t>
            </a:r>
            <a:r>
              <a:rPr lang="en-US" sz="700" dirty="0">
                <a:solidFill>
                  <a:srgbClr val="7030A0"/>
                </a:solidFill>
                <a:latin typeface="Arial" panose="020B0604020202020204"/>
              </a:rPr>
              <a:t> Customer On/Offboarding Team</a:t>
            </a:r>
          </a:p>
          <a:p>
            <a:pPr algn="ctr" defTabSz="491483">
              <a:defRPr/>
            </a:pPr>
            <a:r>
              <a:rPr lang="en-US" sz="700" b="1" dirty="0">
                <a:solidFill>
                  <a:srgbClr val="7030A0"/>
                </a:solidFill>
                <a:latin typeface="Arial" panose="020B0604020202020204"/>
              </a:rPr>
              <a:t>(As soon as possible, should be before the fast-track deadline of the intended MDD / ISD Publication PP plans to be included in)</a:t>
            </a:r>
            <a:endParaRPr lang="en-GB" sz="700" b="1" dirty="0">
              <a:solidFill>
                <a:srgbClr val="7030A0"/>
              </a:solidFill>
              <a:latin typeface="Arial" panose="020B0604020202020204"/>
            </a:endParaRPr>
          </a:p>
        </p:txBody>
      </p:sp>
      <p:cxnSp>
        <p:nvCxnSpPr>
          <p:cNvPr id="1356" name="Connector: Elbow 1355">
            <a:extLst>
              <a:ext uri="{FF2B5EF4-FFF2-40B4-BE49-F238E27FC236}">
                <a16:creationId xmlns:a16="http://schemas.microsoft.com/office/drawing/2014/main" id="{C52F9115-4D7A-69D9-9F68-81AEE1065118}"/>
              </a:ext>
            </a:extLst>
          </p:cNvPr>
          <p:cNvCxnSpPr>
            <a:cxnSpLocks/>
            <a:stCxn id="81" idx="6"/>
            <a:endCxn id="1502" idx="0"/>
          </p:cNvCxnSpPr>
          <p:nvPr/>
        </p:nvCxnSpPr>
        <p:spPr>
          <a:xfrm>
            <a:off x="10400230" y="3029179"/>
            <a:ext cx="303792" cy="3332051"/>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Right Brace 54">
            <a:extLst>
              <a:ext uri="{FF2B5EF4-FFF2-40B4-BE49-F238E27FC236}">
                <a16:creationId xmlns:a16="http://schemas.microsoft.com/office/drawing/2014/main" id="{D7BB53D9-A4CE-C810-F5C9-A23C8C730D81}"/>
              </a:ext>
            </a:extLst>
          </p:cNvPr>
          <p:cNvSpPr/>
          <p:nvPr/>
        </p:nvSpPr>
        <p:spPr>
          <a:xfrm rot="5400000">
            <a:off x="10272795" y="6422691"/>
            <a:ext cx="157976" cy="499728"/>
          </a:xfrm>
          <a:prstGeom prst="righ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58" name="object 4">
            <a:extLst>
              <a:ext uri="{FF2B5EF4-FFF2-40B4-BE49-F238E27FC236}">
                <a16:creationId xmlns:a16="http://schemas.microsoft.com/office/drawing/2014/main" id="{F153150D-8869-0F7C-DBED-A99792A2F5C4}"/>
              </a:ext>
            </a:extLst>
          </p:cNvPr>
          <p:cNvSpPr/>
          <p:nvPr/>
        </p:nvSpPr>
        <p:spPr>
          <a:xfrm rot="10800000" flipV="1">
            <a:off x="10107305" y="6448991"/>
            <a:ext cx="607090" cy="327141"/>
          </a:xfrm>
          <a:custGeom>
            <a:avLst/>
            <a:gdLst/>
            <a:ahLst/>
            <a:cxnLst/>
            <a:rect l="l" t="t" r="r" b="b"/>
            <a:pathLst>
              <a:path w="11028680">
                <a:moveTo>
                  <a:pt x="0" y="0"/>
                </a:moveTo>
                <a:lnTo>
                  <a:pt x="11028603" y="0"/>
                </a:lnTo>
              </a:path>
            </a:pathLst>
          </a:custGeom>
          <a:ln w="50800">
            <a:solidFill>
              <a:schemeClr val="bg1">
                <a:lumMod val="50000"/>
              </a:schemeClr>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0" name="TextBox 9">
            <a:extLst>
              <a:ext uri="{FF2B5EF4-FFF2-40B4-BE49-F238E27FC236}">
                <a16:creationId xmlns:a16="http://schemas.microsoft.com/office/drawing/2014/main" id="{26E8D666-C871-CE68-7636-8EC45AC3975C}"/>
              </a:ext>
            </a:extLst>
          </p:cNvPr>
          <p:cNvSpPr txBox="1"/>
          <p:nvPr/>
        </p:nvSpPr>
        <p:spPr>
          <a:xfrm>
            <a:off x="1852983" y="4129769"/>
            <a:ext cx="855548"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Supplier sends QT Completion Report to Qual mailbox</a:t>
            </a:r>
          </a:p>
        </p:txBody>
      </p:sp>
      <p:cxnSp>
        <p:nvCxnSpPr>
          <p:cNvPr id="28" name="Straight Connector 27">
            <a:extLst>
              <a:ext uri="{FF2B5EF4-FFF2-40B4-BE49-F238E27FC236}">
                <a16:creationId xmlns:a16="http://schemas.microsoft.com/office/drawing/2014/main" id="{3F6AD11A-5C61-FD4C-BD60-9D141FB97F28}"/>
              </a:ext>
            </a:extLst>
          </p:cNvPr>
          <p:cNvCxnSpPr>
            <a:cxnSpLocks/>
            <a:stCxn id="10" idx="2"/>
            <a:endCxn id="16" idx="7"/>
          </p:cNvCxnSpPr>
          <p:nvPr/>
        </p:nvCxnSpPr>
        <p:spPr>
          <a:xfrm flipH="1">
            <a:off x="1970950" y="4652989"/>
            <a:ext cx="309807" cy="3078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object 4">
            <a:extLst>
              <a:ext uri="{FF2B5EF4-FFF2-40B4-BE49-F238E27FC236}">
                <a16:creationId xmlns:a16="http://schemas.microsoft.com/office/drawing/2014/main" id="{1240F99F-5E5E-8508-038C-1E599F295CA9}"/>
              </a:ext>
            </a:extLst>
          </p:cNvPr>
          <p:cNvSpPr/>
          <p:nvPr/>
        </p:nvSpPr>
        <p:spPr>
          <a:xfrm flipV="1">
            <a:off x="940481" y="5613687"/>
            <a:ext cx="1642311" cy="15407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71" name="Oval 70">
            <a:extLst>
              <a:ext uri="{FF2B5EF4-FFF2-40B4-BE49-F238E27FC236}">
                <a16:creationId xmlns:a16="http://schemas.microsoft.com/office/drawing/2014/main" id="{7304DF56-8F93-E3C8-297D-E3D1329E1898}"/>
              </a:ext>
            </a:extLst>
          </p:cNvPr>
          <p:cNvSpPr/>
          <p:nvPr/>
        </p:nvSpPr>
        <p:spPr>
          <a:xfrm>
            <a:off x="2564251" y="5672717"/>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bject 4">
            <a:extLst>
              <a:ext uri="{FF2B5EF4-FFF2-40B4-BE49-F238E27FC236}">
                <a16:creationId xmlns:a16="http://schemas.microsoft.com/office/drawing/2014/main" id="{DCF1EE4A-CD20-1FB8-6D44-09BCA7317735}"/>
              </a:ext>
            </a:extLst>
          </p:cNvPr>
          <p:cNvSpPr/>
          <p:nvPr/>
        </p:nvSpPr>
        <p:spPr>
          <a:xfrm flipV="1">
            <a:off x="2695021" y="5609792"/>
            <a:ext cx="685887" cy="16383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78" name="TextBox 77">
            <a:extLst>
              <a:ext uri="{FF2B5EF4-FFF2-40B4-BE49-F238E27FC236}">
                <a16:creationId xmlns:a16="http://schemas.microsoft.com/office/drawing/2014/main" id="{2398E2F4-DBD8-8240-E158-5E6A5BAE5CCC}"/>
              </a:ext>
            </a:extLst>
          </p:cNvPr>
          <p:cNvSpPr txBox="1"/>
          <p:nvPr/>
        </p:nvSpPr>
        <p:spPr>
          <a:xfrm>
            <a:off x="2481273" y="5835902"/>
            <a:ext cx="855548" cy="200055"/>
          </a:xfrm>
          <a:prstGeom prst="rect">
            <a:avLst/>
          </a:prstGeom>
          <a:noFill/>
        </p:spPr>
        <p:txBody>
          <a:bodyPr wrap="square" rtlCol="0">
            <a:spAutoFit/>
          </a:bodyPr>
          <a:lstStyle/>
          <a:p>
            <a:pPr algn="ctr" defTabSz="697927">
              <a:defRPr/>
            </a:pPr>
            <a:endParaRPr lang="en-GB" sz="700">
              <a:solidFill>
                <a:srgbClr val="7030A0"/>
              </a:solidFill>
              <a:latin typeface="Arial" panose="020B0604020202020204"/>
            </a:endParaRPr>
          </a:p>
        </p:txBody>
      </p:sp>
      <p:cxnSp>
        <p:nvCxnSpPr>
          <p:cNvPr id="79" name="Straight Connector 78">
            <a:extLst>
              <a:ext uri="{FF2B5EF4-FFF2-40B4-BE49-F238E27FC236}">
                <a16:creationId xmlns:a16="http://schemas.microsoft.com/office/drawing/2014/main" id="{3B213D70-43D8-83DB-4178-70CABAEE9733}"/>
              </a:ext>
            </a:extLst>
          </p:cNvPr>
          <p:cNvCxnSpPr>
            <a:cxnSpLocks/>
            <a:endCxn id="86" idx="1"/>
          </p:cNvCxnSpPr>
          <p:nvPr/>
        </p:nvCxnSpPr>
        <p:spPr>
          <a:xfrm flipH="1" flipV="1">
            <a:off x="3040066" y="5977710"/>
            <a:ext cx="50755" cy="186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ight Brace 85">
            <a:extLst>
              <a:ext uri="{FF2B5EF4-FFF2-40B4-BE49-F238E27FC236}">
                <a16:creationId xmlns:a16="http://schemas.microsoft.com/office/drawing/2014/main" id="{886B44E2-B62B-7AA1-31FE-25CC4EE4434A}"/>
              </a:ext>
            </a:extLst>
          </p:cNvPr>
          <p:cNvSpPr/>
          <p:nvPr/>
        </p:nvSpPr>
        <p:spPr>
          <a:xfrm rot="5400000">
            <a:off x="2951258" y="5543865"/>
            <a:ext cx="177604" cy="69009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94" name="TextBox 93">
            <a:extLst>
              <a:ext uri="{FF2B5EF4-FFF2-40B4-BE49-F238E27FC236}">
                <a16:creationId xmlns:a16="http://schemas.microsoft.com/office/drawing/2014/main" id="{30F02413-6E27-4C54-539D-A64EC032D72F}"/>
              </a:ext>
            </a:extLst>
          </p:cNvPr>
          <p:cNvSpPr txBox="1"/>
          <p:nvPr/>
        </p:nvSpPr>
        <p:spPr>
          <a:xfrm>
            <a:off x="1024606" y="6116095"/>
            <a:ext cx="915675"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Ongoing iteration of the </a:t>
            </a:r>
            <a:r>
              <a:rPr lang="en-GB" sz="700">
                <a:solidFill>
                  <a:srgbClr val="7030A0"/>
                </a:solidFill>
                <a:latin typeface="Arial" panose="020B0604020202020204"/>
                <a:hlinkClick r:id="rId7"/>
              </a:rPr>
              <a:t>QAD</a:t>
            </a:r>
            <a:r>
              <a:rPr lang="en-GB" sz="700">
                <a:solidFill>
                  <a:srgbClr val="7030A0"/>
                </a:solidFill>
                <a:latin typeface="Arial" panose="020B0604020202020204"/>
              </a:rPr>
              <a:t> following initial submission</a:t>
            </a:r>
            <a:endParaRPr lang="en-GB" sz="700" b="1">
              <a:solidFill>
                <a:srgbClr val="7030A0"/>
              </a:solidFill>
              <a:latin typeface="Arial" panose="020B0604020202020204"/>
            </a:endParaRPr>
          </a:p>
        </p:txBody>
      </p:sp>
      <p:cxnSp>
        <p:nvCxnSpPr>
          <p:cNvPr id="95" name="Straight Connector 94">
            <a:extLst>
              <a:ext uri="{FF2B5EF4-FFF2-40B4-BE49-F238E27FC236}">
                <a16:creationId xmlns:a16="http://schemas.microsoft.com/office/drawing/2014/main" id="{7BD89620-9B02-01FA-AB0A-4F6B93D15A75}"/>
              </a:ext>
            </a:extLst>
          </p:cNvPr>
          <p:cNvCxnSpPr>
            <a:cxnSpLocks/>
            <a:stCxn id="94" idx="0"/>
            <a:endCxn id="96" idx="1"/>
          </p:cNvCxnSpPr>
          <p:nvPr/>
        </p:nvCxnSpPr>
        <p:spPr>
          <a:xfrm flipV="1">
            <a:off x="1482444" y="5958732"/>
            <a:ext cx="282348" cy="1573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11DE8F64-11FE-2CB9-A63E-D86D1D63D923}"/>
              </a:ext>
            </a:extLst>
          </p:cNvPr>
          <p:cNvSpPr/>
          <p:nvPr/>
        </p:nvSpPr>
        <p:spPr>
          <a:xfrm rot="5400000">
            <a:off x="1685804" y="5071225"/>
            <a:ext cx="157976" cy="1617037"/>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100" name="TextBox 99">
            <a:extLst>
              <a:ext uri="{FF2B5EF4-FFF2-40B4-BE49-F238E27FC236}">
                <a16:creationId xmlns:a16="http://schemas.microsoft.com/office/drawing/2014/main" id="{1D1E96E2-48D8-D134-6587-55807973FB3B}"/>
              </a:ext>
            </a:extLst>
          </p:cNvPr>
          <p:cNvSpPr txBox="1"/>
          <p:nvPr/>
        </p:nvSpPr>
        <p:spPr>
          <a:xfrm>
            <a:off x="1950685" y="6171777"/>
            <a:ext cx="855548"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QT Completion Report assurance confirmation</a:t>
            </a:r>
          </a:p>
        </p:txBody>
      </p:sp>
      <p:cxnSp>
        <p:nvCxnSpPr>
          <p:cNvPr id="101" name="Straight Connector 100">
            <a:extLst>
              <a:ext uri="{FF2B5EF4-FFF2-40B4-BE49-F238E27FC236}">
                <a16:creationId xmlns:a16="http://schemas.microsoft.com/office/drawing/2014/main" id="{7BCC381A-1585-B41A-FF29-FE387BFD308D}"/>
              </a:ext>
            </a:extLst>
          </p:cNvPr>
          <p:cNvCxnSpPr>
            <a:cxnSpLocks/>
            <a:stCxn id="100" idx="0"/>
            <a:endCxn id="71" idx="4"/>
          </p:cNvCxnSpPr>
          <p:nvPr/>
        </p:nvCxnSpPr>
        <p:spPr>
          <a:xfrm flipV="1">
            <a:off x="2378459" y="5830692"/>
            <a:ext cx="275058" cy="3410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E6CDE64-52B9-D24E-AEBB-174706DF641E}"/>
              </a:ext>
            </a:extLst>
          </p:cNvPr>
          <p:cNvSpPr txBox="1"/>
          <p:nvPr/>
        </p:nvSpPr>
        <p:spPr>
          <a:xfrm>
            <a:off x="9051662" y="4003898"/>
            <a:ext cx="1289688" cy="523220"/>
          </a:xfrm>
          <a:prstGeom prst="rect">
            <a:avLst/>
          </a:prstGeom>
          <a:noFill/>
        </p:spPr>
        <p:txBody>
          <a:bodyPr wrap="square" rtlCol="0">
            <a:spAutoFit/>
          </a:bodyPr>
          <a:lstStyle/>
          <a:p>
            <a:pPr algn="ctr" defTabSz="491483">
              <a:defRPr/>
            </a:pPr>
            <a:r>
              <a:rPr lang="en-US" sz="700" dirty="0">
                <a:solidFill>
                  <a:srgbClr val="7030A0"/>
                </a:solidFill>
                <a:latin typeface="Arial" panose="020B0604020202020204"/>
              </a:rPr>
              <a:t>Notification of qualification from BSC and / or REC, </a:t>
            </a:r>
          </a:p>
          <a:p>
            <a:pPr algn="ctr" defTabSz="491483">
              <a:defRPr/>
            </a:pPr>
            <a:r>
              <a:rPr lang="en-US" sz="700" b="1" dirty="0">
                <a:solidFill>
                  <a:srgbClr val="7030A0"/>
                </a:solidFill>
                <a:latin typeface="Arial" panose="020B0604020202020204"/>
              </a:rPr>
              <a:t>(Same day as PAB / REC Manager approval)</a:t>
            </a:r>
            <a:endParaRPr lang="en-GB" sz="700" b="1" dirty="0">
              <a:solidFill>
                <a:srgbClr val="7030A0"/>
              </a:solidFill>
              <a:latin typeface="Arial" panose="020B0604020202020204"/>
            </a:endParaRPr>
          </a:p>
        </p:txBody>
      </p:sp>
      <p:sp>
        <p:nvSpPr>
          <p:cNvPr id="1502" name="Oval 1501">
            <a:extLst>
              <a:ext uri="{FF2B5EF4-FFF2-40B4-BE49-F238E27FC236}">
                <a16:creationId xmlns:a16="http://schemas.microsoft.com/office/drawing/2014/main" id="{EBBCBE07-B3E1-856F-8335-890E003D17DC}"/>
              </a:ext>
            </a:extLst>
          </p:cNvPr>
          <p:cNvSpPr/>
          <p:nvPr/>
        </p:nvSpPr>
        <p:spPr>
          <a:xfrm>
            <a:off x="10614756" y="6361234"/>
            <a:ext cx="178532" cy="157975"/>
          </a:xfrm>
          <a:prstGeom prst="ellipse">
            <a:avLst/>
          </a:prstGeom>
          <a:solidFill>
            <a:schemeClr val="bg1">
              <a:lumMod val="5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1" name="Straight Connector 1430">
            <a:extLst>
              <a:ext uri="{FF2B5EF4-FFF2-40B4-BE49-F238E27FC236}">
                <a16:creationId xmlns:a16="http://schemas.microsoft.com/office/drawing/2014/main" id="{2BC186DE-D9D1-6A59-0886-A37C9AB9B809}"/>
              </a:ext>
            </a:extLst>
          </p:cNvPr>
          <p:cNvCxnSpPr>
            <a:cxnSpLocks/>
            <a:stCxn id="125" idx="0"/>
          </p:cNvCxnSpPr>
          <p:nvPr/>
        </p:nvCxnSpPr>
        <p:spPr>
          <a:xfrm flipV="1">
            <a:off x="8223411" y="3067219"/>
            <a:ext cx="0" cy="6447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4" name="Straight Connector 1433">
            <a:extLst>
              <a:ext uri="{FF2B5EF4-FFF2-40B4-BE49-F238E27FC236}">
                <a16:creationId xmlns:a16="http://schemas.microsoft.com/office/drawing/2014/main" id="{5C22417D-B586-BC1F-D946-90F8B421ED14}"/>
              </a:ext>
            </a:extLst>
          </p:cNvPr>
          <p:cNvCxnSpPr>
            <a:cxnSpLocks/>
            <a:stCxn id="125" idx="0"/>
          </p:cNvCxnSpPr>
          <p:nvPr/>
        </p:nvCxnSpPr>
        <p:spPr>
          <a:xfrm flipV="1">
            <a:off x="8223411" y="1892495"/>
            <a:ext cx="0" cy="1819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7" name="object 4">
            <a:extLst>
              <a:ext uri="{FF2B5EF4-FFF2-40B4-BE49-F238E27FC236}">
                <a16:creationId xmlns:a16="http://schemas.microsoft.com/office/drawing/2014/main" id="{7A8E8AAA-6AF6-684A-9FCA-4CED79483E49}"/>
              </a:ext>
            </a:extLst>
          </p:cNvPr>
          <p:cNvSpPr/>
          <p:nvPr/>
        </p:nvSpPr>
        <p:spPr>
          <a:xfrm flipV="1">
            <a:off x="3594922" y="1628342"/>
            <a:ext cx="2271713" cy="194585"/>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449" name="object 4">
            <a:extLst>
              <a:ext uri="{FF2B5EF4-FFF2-40B4-BE49-F238E27FC236}">
                <a16:creationId xmlns:a16="http://schemas.microsoft.com/office/drawing/2014/main" id="{E69A19E6-882D-AF79-1B29-16BFAF41D0CE}"/>
              </a:ext>
            </a:extLst>
          </p:cNvPr>
          <p:cNvSpPr/>
          <p:nvPr/>
        </p:nvSpPr>
        <p:spPr>
          <a:xfrm flipV="1">
            <a:off x="3550825" y="2869778"/>
            <a:ext cx="2315686" cy="15397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508" name="Oval 1507">
            <a:extLst>
              <a:ext uri="{FF2B5EF4-FFF2-40B4-BE49-F238E27FC236}">
                <a16:creationId xmlns:a16="http://schemas.microsoft.com/office/drawing/2014/main" id="{813405A2-96A1-1767-BEB5-9232DAA9D415}"/>
              </a:ext>
            </a:extLst>
          </p:cNvPr>
          <p:cNvSpPr/>
          <p:nvPr/>
        </p:nvSpPr>
        <p:spPr>
          <a:xfrm>
            <a:off x="10432042" y="497931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09" name="Connector: Elbow 1508">
            <a:extLst>
              <a:ext uri="{FF2B5EF4-FFF2-40B4-BE49-F238E27FC236}">
                <a16:creationId xmlns:a16="http://schemas.microsoft.com/office/drawing/2014/main" id="{0423EE15-D8C0-8CAD-FDC1-B5097ED6E802}"/>
              </a:ext>
            </a:extLst>
          </p:cNvPr>
          <p:cNvCxnSpPr>
            <a:cxnSpLocks/>
            <a:stCxn id="81" idx="6"/>
            <a:endCxn id="1508" idx="0"/>
          </p:cNvCxnSpPr>
          <p:nvPr/>
        </p:nvCxnSpPr>
        <p:spPr>
          <a:xfrm>
            <a:off x="10400230" y="3029183"/>
            <a:ext cx="121078" cy="195013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2" name="Connector: Elbow 1511">
            <a:extLst>
              <a:ext uri="{FF2B5EF4-FFF2-40B4-BE49-F238E27FC236}">
                <a16:creationId xmlns:a16="http://schemas.microsoft.com/office/drawing/2014/main" id="{9ADF24BA-E59B-E965-5FCE-20996392BB2D}"/>
              </a:ext>
            </a:extLst>
          </p:cNvPr>
          <p:cNvCxnSpPr>
            <a:cxnSpLocks/>
            <a:stCxn id="1362" idx="6"/>
            <a:endCxn id="1508" idx="0"/>
          </p:cNvCxnSpPr>
          <p:nvPr/>
        </p:nvCxnSpPr>
        <p:spPr>
          <a:xfrm>
            <a:off x="10400230" y="1855732"/>
            <a:ext cx="121078" cy="312357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31839A6A-AE6B-B123-6503-CADF6518B4E7}"/>
              </a:ext>
            </a:extLst>
          </p:cNvPr>
          <p:cNvCxnSpPr>
            <a:cxnSpLocks/>
            <a:stCxn id="1508" idx="1"/>
            <a:endCxn id="119" idx="3"/>
          </p:cNvCxnSpPr>
          <p:nvPr/>
        </p:nvCxnSpPr>
        <p:spPr>
          <a:xfrm flipH="1" flipV="1">
            <a:off x="10341350" y="4265508"/>
            <a:ext cx="116837" cy="73694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524" name="Isosceles Triangle 1523">
            <a:extLst>
              <a:ext uri="{FF2B5EF4-FFF2-40B4-BE49-F238E27FC236}">
                <a16:creationId xmlns:a16="http://schemas.microsoft.com/office/drawing/2014/main" id="{F0844575-BD39-4E1C-AE0D-2C20C0FC9986}"/>
              </a:ext>
            </a:extLst>
          </p:cNvPr>
          <p:cNvSpPr/>
          <p:nvPr/>
        </p:nvSpPr>
        <p:spPr>
          <a:xfrm rot="10800000">
            <a:off x="10687881" y="225153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0" name="Connector: Elbow 1529">
            <a:extLst>
              <a:ext uri="{FF2B5EF4-FFF2-40B4-BE49-F238E27FC236}">
                <a16:creationId xmlns:a16="http://schemas.microsoft.com/office/drawing/2014/main" id="{96A44D65-84B2-05F4-7A34-E45BE8C2379C}"/>
              </a:ext>
            </a:extLst>
          </p:cNvPr>
          <p:cNvCxnSpPr>
            <a:cxnSpLocks/>
            <a:stCxn id="81" idx="6"/>
            <a:endCxn id="1496" idx="0"/>
          </p:cNvCxnSpPr>
          <p:nvPr/>
        </p:nvCxnSpPr>
        <p:spPr>
          <a:xfrm>
            <a:off x="10400230" y="3029180"/>
            <a:ext cx="425622" cy="712913"/>
          </a:xfrm>
          <a:prstGeom prst="bentConnector3">
            <a:avLst>
              <a:gd name="adj1" fmla="val 7036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5" name="Connector: Elbow 1534">
            <a:extLst>
              <a:ext uri="{FF2B5EF4-FFF2-40B4-BE49-F238E27FC236}">
                <a16:creationId xmlns:a16="http://schemas.microsoft.com/office/drawing/2014/main" id="{922962E8-5AE4-5BB6-EDFA-A70367FFABED}"/>
              </a:ext>
            </a:extLst>
          </p:cNvPr>
          <p:cNvCxnSpPr>
            <a:cxnSpLocks/>
            <a:stCxn id="1362" idx="6"/>
            <a:endCxn id="1496" idx="0"/>
          </p:cNvCxnSpPr>
          <p:nvPr/>
        </p:nvCxnSpPr>
        <p:spPr>
          <a:xfrm>
            <a:off x="10400230" y="1855732"/>
            <a:ext cx="425622" cy="1886358"/>
          </a:xfrm>
          <a:prstGeom prst="bentConnector3">
            <a:avLst>
              <a:gd name="adj1" fmla="val 7188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5" name="Connector: Elbow 1104">
            <a:extLst>
              <a:ext uri="{FF2B5EF4-FFF2-40B4-BE49-F238E27FC236}">
                <a16:creationId xmlns:a16="http://schemas.microsoft.com/office/drawing/2014/main" id="{184B53DB-8E48-2631-8341-3FC2342B481E}"/>
              </a:ext>
            </a:extLst>
          </p:cNvPr>
          <p:cNvCxnSpPr>
            <a:cxnSpLocks/>
            <a:stCxn id="1094" idx="0"/>
            <a:endCxn id="1502" idx="0"/>
          </p:cNvCxnSpPr>
          <p:nvPr/>
        </p:nvCxnSpPr>
        <p:spPr>
          <a:xfrm flipH="1">
            <a:off x="10704022" y="5457509"/>
            <a:ext cx="368864" cy="903720"/>
          </a:xfrm>
          <a:prstGeom prst="bentConnector4">
            <a:avLst>
              <a:gd name="adj1" fmla="val -61974"/>
              <a:gd name="adj2" fmla="val 6748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4" name="Connector: Elbow 1143">
            <a:extLst>
              <a:ext uri="{FF2B5EF4-FFF2-40B4-BE49-F238E27FC236}">
                <a16:creationId xmlns:a16="http://schemas.microsoft.com/office/drawing/2014/main" id="{9075AD4B-182C-062D-96E8-86F6DE034F60}"/>
              </a:ext>
            </a:extLst>
          </p:cNvPr>
          <p:cNvCxnSpPr>
            <a:cxnSpLocks/>
            <a:stCxn id="1502" idx="4"/>
            <a:endCxn id="1386" idx="0"/>
          </p:cNvCxnSpPr>
          <p:nvPr/>
        </p:nvCxnSpPr>
        <p:spPr>
          <a:xfrm rot="5400000">
            <a:off x="9921644" y="6625270"/>
            <a:ext cx="888440" cy="676317"/>
          </a:xfrm>
          <a:prstGeom prst="bentConnector3">
            <a:avLst>
              <a:gd name="adj1" fmla="val 67004"/>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8" name="Isosceles Triangle 1537">
            <a:extLst>
              <a:ext uri="{FF2B5EF4-FFF2-40B4-BE49-F238E27FC236}">
                <a16:creationId xmlns:a16="http://schemas.microsoft.com/office/drawing/2014/main" id="{5A6E889A-C1AA-33AF-6F89-47CAD09BE96A}"/>
              </a:ext>
            </a:extLst>
          </p:cNvPr>
          <p:cNvSpPr/>
          <p:nvPr/>
        </p:nvSpPr>
        <p:spPr>
          <a:xfrm rot="10800000">
            <a:off x="10485533" y="225614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Isosceles Triangle 1584">
            <a:extLst>
              <a:ext uri="{FF2B5EF4-FFF2-40B4-BE49-F238E27FC236}">
                <a16:creationId xmlns:a16="http://schemas.microsoft.com/office/drawing/2014/main" id="{01C6DAB4-4057-5614-569D-7A76DD4EEFBB}"/>
              </a:ext>
            </a:extLst>
          </p:cNvPr>
          <p:cNvSpPr/>
          <p:nvPr/>
        </p:nvSpPr>
        <p:spPr>
          <a:xfrm rot="10800000">
            <a:off x="10670727" y="348059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TextBox 1638">
            <a:extLst>
              <a:ext uri="{FF2B5EF4-FFF2-40B4-BE49-F238E27FC236}">
                <a16:creationId xmlns:a16="http://schemas.microsoft.com/office/drawing/2014/main" id="{FB6605F2-A77E-131A-02C4-F4DEAD8A417B}"/>
              </a:ext>
            </a:extLst>
          </p:cNvPr>
          <p:cNvSpPr txBox="1"/>
          <p:nvPr/>
        </p:nvSpPr>
        <p:spPr>
          <a:xfrm>
            <a:off x="6510812" y="5138330"/>
            <a:ext cx="996305" cy="630942"/>
          </a:xfrm>
          <a:prstGeom prst="rect">
            <a:avLst/>
          </a:prstGeom>
          <a:noFill/>
        </p:spPr>
        <p:txBody>
          <a:bodyPr wrap="square" rtlCol="0">
            <a:spAutoFit/>
          </a:bodyPr>
          <a:lstStyle/>
          <a:p>
            <a:pPr algn="ctr" defTabSz="491483">
              <a:defRPr/>
            </a:pPr>
            <a:r>
              <a:rPr lang="en-GB" sz="700" dirty="0">
                <a:solidFill>
                  <a:srgbClr val="7030A0"/>
                </a:solidFill>
                <a:latin typeface="Arial" panose="020B0604020202020204"/>
              </a:rPr>
              <a:t>Supplier obtains Director Signoff of QAD </a:t>
            </a:r>
            <a:r>
              <a:rPr lang="en-GB" sz="700" b="1" dirty="0">
                <a:solidFill>
                  <a:srgbClr val="7030A0"/>
                </a:solidFill>
                <a:latin typeface="Arial" panose="020B0604020202020204"/>
              </a:rPr>
              <a:t>(at latest 20 WDs prior to qualification)</a:t>
            </a:r>
          </a:p>
        </p:txBody>
      </p:sp>
      <p:sp>
        <p:nvSpPr>
          <p:cNvPr id="2" name="Isosceles Triangle 1">
            <a:extLst>
              <a:ext uri="{FF2B5EF4-FFF2-40B4-BE49-F238E27FC236}">
                <a16:creationId xmlns:a16="http://schemas.microsoft.com/office/drawing/2014/main" id="{69552A76-FD20-1731-45F3-4DAFEDB5C80C}"/>
              </a:ext>
            </a:extLst>
          </p:cNvPr>
          <p:cNvSpPr/>
          <p:nvPr/>
        </p:nvSpPr>
        <p:spPr>
          <a:xfrm rot="10800000">
            <a:off x="10665010" y="452112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D74EAED7-2AE4-73DC-A4F3-0FC1DC5D4909}"/>
              </a:ext>
            </a:extLst>
          </p:cNvPr>
          <p:cNvCxnSpPr>
            <a:cxnSpLocks/>
            <a:stCxn id="125" idx="4"/>
            <a:endCxn id="3" idx="6"/>
          </p:cNvCxnSpPr>
          <p:nvPr/>
        </p:nvCxnSpPr>
        <p:spPr>
          <a:xfrm rot="5400000">
            <a:off x="4904008" y="3012909"/>
            <a:ext cx="2462370" cy="417643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70E76CDA-6061-CAFE-5500-9EE769E231AB}"/>
              </a:ext>
            </a:extLst>
          </p:cNvPr>
          <p:cNvSpPr/>
          <p:nvPr/>
        </p:nvSpPr>
        <p:spPr>
          <a:xfrm rot="5400000">
            <a:off x="5882022" y="630945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4">
            <a:extLst>
              <a:ext uri="{FF2B5EF4-FFF2-40B4-BE49-F238E27FC236}">
                <a16:creationId xmlns:a16="http://schemas.microsoft.com/office/drawing/2014/main" id="{BE1BA245-E029-5CB8-4501-3570BC87F85F}"/>
              </a:ext>
            </a:extLst>
          </p:cNvPr>
          <p:cNvSpPr/>
          <p:nvPr/>
        </p:nvSpPr>
        <p:spPr>
          <a:xfrm rot="10800000" flipV="1">
            <a:off x="11164051" y="5067264"/>
            <a:ext cx="680004" cy="25752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26" name="Oval 25">
            <a:extLst>
              <a:ext uri="{FF2B5EF4-FFF2-40B4-BE49-F238E27FC236}">
                <a16:creationId xmlns:a16="http://schemas.microsoft.com/office/drawing/2014/main" id="{BDFB1D83-6115-E5F3-F619-0D31536C69FA}"/>
              </a:ext>
            </a:extLst>
          </p:cNvPr>
          <p:cNvSpPr/>
          <p:nvPr/>
        </p:nvSpPr>
        <p:spPr>
          <a:xfrm>
            <a:off x="10992596" y="4983072"/>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a:extLst>
              <a:ext uri="{FF2B5EF4-FFF2-40B4-BE49-F238E27FC236}">
                <a16:creationId xmlns:a16="http://schemas.microsoft.com/office/drawing/2014/main" id="{64ECBB7D-1840-C6FF-A76D-0A286F66A4F8}"/>
              </a:ext>
            </a:extLst>
          </p:cNvPr>
          <p:cNvSpPr/>
          <p:nvPr/>
        </p:nvSpPr>
        <p:spPr>
          <a:xfrm>
            <a:off x="11764742" y="5003232"/>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B391DCC1-C210-BD19-01F0-A82BD2B7769D}"/>
              </a:ext>
            </a:extLst>
          </p:cNvPr>
          <p:cNvSpPr txBox="1"/>
          <p:nvPr/>
        </p:nvSpPr>
        <p:spPr>
          <a:xfrm>
            <a:off x="11583396" y="3285094"/>
            <a:ext cx="743087" cy="415498"/>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DIP Onboarding start date</a:t>
            </a:r>
            <a:endParaRPr lang="en-GB" sz="700" b="1">
              <a:solidFill>
                <a:srgbClr val="7030A0"/>
              </a:solidFill>
              <a:latin typeface="Arial" panose="020B0604020202020204"/>
            </a:endParaRPr>
          </a:p>
        </p:txBody>
      </p:sp>
      <p:sp>
        <p:nvSpPr>
          <p:cNvPr id="39" name="Isosceles Triangle 38">
            <a:extLst>
              <a:ext uri="{FF2B5EF4-FFF2-40B4-BE49-F238E27FC236}">
                <a16:creationId xmlns:a16="http://schemas.microsoft.com/office/drawing/2014/main" id="{B131A5BD-5365-3B4D-839E-3CCD3A8A3EE1}"/>
              </a:ext>
            </a:extLst>
          </p:cNvPr>
          <p:cNvSpPr/>
          <p:nvPr/>
        </p:nvSpPr>
        <p:spPr>
          <a:xfrm>
            <a:off x="10667660" y="580474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4F4203F6-E642-AC80-1753-DE441D2E1CBD}"/>
              </a:ext>
            </a:extLst>
          </p:cNvPr>
          <p:cNvCxnSpPr>
            <a:cxnSpLocks/>
            <a:stCxn id="1462" idx="4"/>
            <a:endCxn id="26" idx="0"/>
          </p:cNvCxnSpPr>
          <p:nvPr/>
        </p:nvCxnSpPr>
        <p:spPr>
          <a:xfrm flipH="1">
            <a:off x="11081868" y="3853552"/>
            <a:ext cx="10931" cy="1129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27AA93EE-D4A9-075B-DD74-96B958A4AEB8}"/>
              </a:ext>
            </a:extLst>
          </p:cNvPr>
          <p:cNvCxnSpPr>
            <a:cxnSpLocks/>
            <a:stCxn id="1492" idx="2"/>
            <a:endCxn id="1496" idx="1"/>
          </p:cNvCxnSpPr>
          <p:nvPr/>
        </p:nvCxnSpPr>
        <p:spPr>
          <a:xfrm flipH="1">
            <a:off x="10902442" y="2558422"/>
            <a:ext cx="640273" cy="1067492"/>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394" name="Right Brace 1393">
            <a:extLst>
              <a:ext uri="{FF2B5EF4-FFF2-40B4-BE49-F238E27FC236}">
                <a16:creationId xmlns:a16="http://schemas.microsoft.com/office/drawing/2014/main" id="{37D63706-E5E9-251D-195A-DCC95A207597}"/>
              </a:ext>
            </a:extLst>
          </p:cNvPr>
          <p:cNvSpPr/>
          <p:nvPr/>
        </p:nvSpPr>
        <p:spPr>
          <a:xfrm rot="16200000">
            <a:off x="11455445" y="4631722"/>
            <a:ext cx="112245" cy="68166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396" name="TextBox 1395">
            <a:extLst>
              <a:ext uri="{FF2B5EF4-FFF2-40B4-BE49-F238E27FC236}">
                <a16:creationId xmlns:a16="http://schemas.microsoft.com/office/drawing/2014/main" id="{5B02F698-8E2C-A604-1E3C-44F54E898240}"/>
              </a:ext>
            </a:extLst>
          </p:cNvPr>
          <p:cNvSpPr txBox="1"/>
          <p:nvPr/>
        </p:nvSpPr>
        <p:spPr>
          <a:xfrm>
            <a:off x="11680416" y="3711324"/>
            <a:ext cx="1323352" cy="523220"/>
          </a:xfrm>
          <a:prstGeom prst="rect">
            <a:avLst/>
          </a:prstGeom>
          <a:noFill/>
        </p:spPr>
        <p:txBody>
          <a:bodyPr wrap="square">
            <a:spAutoFit/>
          </a:bodyPr>
          <a:lstStyle/>
          <a:p>
            <a:pPr algn="ctr"/>
            <a:r>
              <a:rPr lang="en-GB" sz="700">
                <a:solidFill>
                  <a:srgbClr val="7030A0"/>
                </a:solidFill>
                <a:latin typeface="Arial" panose="020B0604020202020204"/>
              </a:rPr>
              <a:t>Supplier</a:t>
            </a:r>
            <a:r>
              <a:rPr lang="en-US" sz="700">
                <a:solidFill>
                  <a:srgbClr val="7030A0"/>
                </a:solidFill>
                <a:latin typeface="Arial" panose="020B0604020202020204"/>
              </a:rPr>
              <a:t> onboards to DIP</a:t>
            </a:r>
          </a:p>
          <a:p>
            <a:pPr algn="ctr"/>
            <a:r>
              <a:rPr lang="en-US" sz="700" b="1">
                <a:solidFill>
                  <a:srgbClr val="7030A0"/>
                </a:solidFill>
                <a:latin typeface="Arial" panose="020B0604020202020204"/>
              </a:rPr>
              <a:t>(Must be completed by -1 WD prior to the Supplier’s EFD)</a:t>
            </a:r>
            <a:endParaRPr lang="en-US" sz="700" b="1">
              <a:solidFill>
                <a:srgbClr val="7030A0"/>
              </a:solidFill>
            </a:endParaRPr>
          </a:p>
        </p:txBody>
      </p:sp>
      <p:cxnSp>
        <p:nvCxnSpPr>
          <p:cNvPr id="54" name="Straight Connector 53">
            <a:extLst>
              <a:ext uri="{FF2B5EF4-FFF2-40B4-BE49-F238E27FC236}">
                <a16:creationId xmlns:a16="http://schemas.microsoft.com/office/drawing/2014/main" id="{3530F611-CFBF-B8D2-2B6C-2630E303EAC2}"/>
              </a:ext>
            </a:extLst>
          </p:cNvPr>
          <p:cNvCxnSpPr>
            <a:cxnSpLocks/>
            <a:endCxn id="1347" idx="6"/>
          </p:cNvCxnSpPr>
          <p:nvPr/>
        </p:nvCxnSpPr>
        <p:spPr>
          <a:xfrm flipH="1">
            <a:off x="8916976" y="6459672"/>
            <a:ext cx="12000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9" name="TextBox 1348">
            <a:extLst>
              <a:ext uri="{FF2B5EF4-FFF2-40B4-BE49-F238E27FC236}">
                <a16:creationId xmlns:a16="http://schemas.microsoft.com/office/drawing/2014/main" id="{43D5070C-339E-FCB8-AE0F-93D734567845}"/>
              </a:ext>
            </a:extLst>
          </p:cNvPr>
          <p:cNvSpPr txBox="1"/>
          <p:nvPr/>
        </p:nvSpPr>
        <p:spPr>
          <a:xfrm>
            <a:off x="3985118" y="5604559"/>
            <a:ext cx="847445" cy="523220"/>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Set Aspirational EFD</a:t>
            </a:r>
          </a:p>
          <a:p>
            <a:pPr algn="ctr" defTabSz="491483">
              <a:defRPr/>
            </a:pPr>
            <a:r>
              <a:rPr lang="en-US" sz="700" b="1">
                <a:solidFill>
                  <a:srgbClr val="7030A0"/>
                </a:solidFill>
                <a:latin typeface="Arial" panose="020B0604020202020204"/>
              </a:rPr>
              <a:t>(40 WDs before target PAB)</a:t>
            </a:r>
            <a:endParaRPr lang="en-GB" sz="700" b="1">
              <a:solidFill>
                <a:srgbClr val="7030A0"/>
              </a:solidFill>
              <a:latin typeface="Arial" panose="020B0604020202020204"/>
            </a:endParaRPr>
          </a:p>
        </p:txBody>
      </p:sp>
      <p:cxnSp>
        <p:nvCxnSpPr>
          <p:cNvPr id="34" name="Straight Connector 33">
            <a:extLst>
              <a:ext uri="{FF2B5EF4-FFF2-40B4-BE49-F238E27FC236}">
                <a16:creationId xmlns:a16="http://schemas.microsoft.com/office/drawing/2014/main" id="{E990AD6D-82B7-37C4-35BF-6C56288BD6BC}"/>
              </a:ext>
            </a:extLst>
          </p:cNvPr>
          <p:cNvCxnSpPr>
            <a:cxnSpLocks/>
            <a:stCxn id="83" idx="2"/>
            <a:endCxn id="80" idx="0"/>
          </p:cNvCxnSpPr>
          <p:nvPr/>
        </p:nvCxnSpPr>
        <p:spPr>
          <a:xfrm flipH="1">
            <a:off x="9743899" y="2615665"/>
            <a:ext cx="90735" cy="335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Isosceles Triangle 59">
            <a:extLst>
              <a:ext uri="{FF2B5EF4-FFF2-40B4-BE49-F238E27FC236}">
                <a16:creationId xmlns:a16="http://schemas.microsoft.com/office/drawing/2014/main" id="{1791F35F-54BB-ECBE-CAF4-7CC2729250AC}"/>
              </a:ext>
            </a:extLst>
          </p:cNvPr>
          <p:cNvSpPr/>
          <p:nvPr/>
        </p:nvSpPr>
        <p:spPr>
          <a:xfrm rot="10800000">
            <a:off x="8555687" y="628659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1F47B5A8-C771-D3CF-376F-9541DA2E2091}"/>
              </a:ext>
            </a:extLst>
          </p:cNvPr>
          <p:cNvSpPr txBox="1"/>
          <p:nvPr/>
        </p:nvSpPr>
        <p:spPr>
          <a:xfrm>
            <a:off x="10942269" y="5951674"/>
            <a:ext cx="1060728" cy="630942"/>
          </a:xfrm>
          <a:prstGeom prst="rect">
            <a:avLst/>
          </a:prstGeom>
          <a:noFill/>
        </p:spPr>
        <p:txBody>
          <a:bodyPr wrap="square" lIns="91440" tIns="45720" rIns="91440" bIns="45720" rtlCol="0" anchor="t">
            <a:spAutoFit/>
          </a:bodyPr>
          <a:lstStyle/>
          <a:p>
            <a:pPr algn="ctr" defTabSz="697927">
              <a:defRPr/>
            </a:pPr>
            <a:r>
              <a:rPr lang="en-GB" sz="700">
                <a:solidFill>
                  <a:srgbClr val="7030A0"/>
                </a:solidFill>
                <a:latin typeface="Arial" panose="020B0604020202020204"/>
              </a:rPr>
              <a:t>Supplier completes daily Migration granularity plan</a:t>
            </a:r>
          </a:p>
          <a:p>
            <a:pPr algn="ctr" defTabSz="697927">
              <a:defRPr/>
            </a:pPr>
            <a:r>
              <a:rPr lang="en-GB" sz="700" b="1">
                <a:solidFill>
                  <a:srgbClr val="7030A0"/>
                </a:solidFill>
                <a:latin typeface="Arial" panose="020B0604020202020204"/>
              </a:rPr>
              <a:t>(5WD)</a:t>
            </a:r>
          </a:p>
        </p:txBody>
      </p:sp>
      <p:sp>
        <p:nvSpPr>
          <p:cNvPr id="121" name="object 4">
            <a:extLst>
              <a:ext uri="{FF2B5EF4-FFF2-40B4-BE49-F238E27FC236}">
                <a16:creationId xmlns:a16="http://schemas.microsoft.com/office/drawing/2014/main" id="{3F032E90-9ACD-2238-F9D8-4E9B9B71199D}"/>
              </a:ext>
            </a:extLst>
          </p:cNvPr>
          <p:cNvSpPr/>
          <p:nvPr/>
        </p:nvSpPr>
        <p:spPr>
          <a:xfrm rot="10800000" flipV="1">
            <a:off x="1144321" y="8320849"/>
            <a:ext cx="9559700" cy="327141"/>
          </a:xfrm>
          <a:custGeom>
            <a:avLst/>
            <a:gdLst/>
            <a:ahLst/>
            <a:cxnLst/>
            <a:rect l="l" t="t" r="r" b="b"/>
            <a:pathLst>
              <a:path w="11028680">
                <a:moveTo>
                  <a:pt x="0" y="0"/>
                </a:moveTo>
                <a:lnTo>
                  <a:pt x="11028603" y="0"/>
                </a:lnTo>
              </a:path>
            </a:pathLst>
          </a:custGeom>
          <a:ln w="50800">
            <a:solidFill>
              <a:srgbClr val="00206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22" name="Oval 121">
            <a:extLst>
              <a:ext uri="{FF2B5EF4-FFF2-40B4-BE49-F238E27FC236}">
                <a16:creationId xmlns:a16="http://schemas.microsoft.com/office/drawing/2014/main" id="{42144082-389C-F823-8C03-16D58F37B15F}"/>
              </a:ext>
            </a:extLst>
          </p:cNvPr>
          <p:cNvSpPr/>
          <p:nvPr/>
        </p:nvSpPr>
        <p:spPr>
          <a:xfrm>
            <a:off x="11763128" y="5771472"/>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10" name="object 4">
            <a:extLst>
              <a:ext uri="{FF2B5EF4-FFF2-40B4-BE49-F238E27FC236}">
                <a16:creationId xmlns:a16="http://schemas.microsoft.com/office/drawing/2014/main" id="{8B4657CF-A409-A630-1EA6-5143A3A2EA3F}"/>
              </a:ext>
            </a:extLst>
          </p:cNvPr>
          <p:cNvSpPr/>
          <p:nvPr/>
        </p:nvSpPr>
        <p:spPr>
          <a:xfrm flipV="1">
            <a:off x="11072892" y="5671472"/>
            <a:ext cx="779507" cy="20696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411" name="Right Brace 1410">
            <a:extLst>
              <a:ext uri="{FF2B5EF4-FFF2-40B4-BE49-F238E27FC236}">
                <a16:creationId xmlns:a16="http://schemas.microsoft.com/office/drawing/2014/main" id="{7B3C5943-EA8D-1AC0-CEF7-5E4809019098}"/>
              </a:ext>
            </a:extLst>
          </p:cNvPr>
          <p:cNvSpPr/>
          <p:nvPr/>
        </p:nvSpPr>
        <p:spPr>
          <a:xfrm rot="5400000">
            <a:off x="5882846" y="3640870"/>
            <a:ext cx="73883" cy="9564886"/>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1412" name="TextBox 1411">
            <a:extLst>
              <a:ext uri="{FF2B5EF4-FFF2-40B4-BE49-F238E27FC236}">
                <a16:creationId xmlns:a16="http://schemas.microsoft.com/office/drawing/2014/main" id="{A0AB919A-46CF-5B1E-EA24-71A5368140AD}"/>
              </a:ext>
            </a:extLst>
          </p:cNvPr>
          <p:cNvSpPr txBox="1"/>
          <p:nvPr/>
        </p:nvSpPr>
        <p:spPr>
          <a:xfrm>
            <a:off x="4175770" y="8444127"/>
            <a:ext cx="3681681" cy="415498"/>
          </a:xfrm>
          <a:prstGeom prst="rect">
            <a:avLst/>
          </a:prstGeom>
          <a:noFill/>
        </p:spPr>
        <p:txBody>
          <a:bodyPr wrap="square" rtlCol="0">
            <a:spAutoFit/>
          </a:bodyPr>
          <a:lstStyle/>
          <a:p>
            <a:pPr algn="ctr" defTabSz="697927">
              <a:defRPr/>
            </a:pPr>
            <a:r>
              <a:rPr lang="en-US" sz="700">
                <a:solidFill>
                  <a:srgbClr val="002060"/>
                </a:solidFill>
                <a:latin typeface="Arial" panose="020B0604020202020204"/>
              </a:rPr>
              <a:t>Non-Service Active Supplier completes weekly graduality planning for future sprints</a:t>
            </a:r>
          </a:p>
          <a:p>
            <a:pPr algn="ctr" defTabSz="697927">
              <a:defRPr/>
            </a:pPr>
            <a:r>
              <a:rPr lang="en-US" sz="700" b="1">
                <a:solidFill>
                  <a:srgbClr val="002060"/>
                </a:solidFill>
                <a:latin typeface="Arial" panose="020B0604020202020204"/>
              </a:rPr>
              <a:t>This is ongoing activity all PPs complete from Sprint 0, up until they’ve completed migration</a:t>
            </a:r>
            <a:endParaRPr lang="en-GB" sz="700" b="1" strike="sngStrike">
              <a:solidFill>
                <a:srgbClr val="002060"/>
              </a:solidFill>
              <a:latin typeface="Arial" panose="020B0604020202020204"/>
            </a:endParaRPr>
          </a:p>
        </p:txBody>
      </p:sp>
      <p:sp>
        <p:nvSpPr>
          <p:cNvPr id="1415" name="Right Brace 1414">
            <a:extLst>
              <a:ext uri="{FF2B5EF4-FFF2-40B4-BE49-F238E27FC236}">
                <a16:creationId xmlns:a16="http://schemas.microsoft.com/office/drawing/2014/main" id="{4AEC602E-FA8D-03F7-310D-FBFF24D05428}"/>
              </a:ext>
            </a:extLst>
          </p:cNvPr>
          <p:cNvSpPr/>
          <p:nvPr/>
        </p:nvSpPr>
        <p:spPr>
          <a:xfrm rot="5400000">
            <a:off x="11411199" y="5605240"/>
            <a:ext cx="45719" cy="709324"/>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430" name="Oval 1429">
            <a:extLst>
              <a:ext uri="{FF2B5EF4-FFF2-40B4-BE49-F238E27FC236}">
                <a16:creationId xmlns:a16="http://schemas.microsoft.com/office/drawing/2014/main" id="{FADFB6F7-C74D-F37D-554B-D227D4514DF5}"/>
              </a:ext>
            </a:extLst>
          </p:cNvPr>
          <p:cNvSpPr/>
          <p:nvPr/>
        </p:nvSpPr>
        <p:spPr>
          <a:xfrm>
            <a:off x="10714592" y="8218593"/>
            <a:ext cx="178532" cy="157975"/>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3" name="Connector: Elbow 1432">
            <a:extLst>
              <a:ext uri="{FF2B5EF4-FFF2-40B4-BE49-F238E27FC236}">
                <a16:creationId xmlns:a16="http://schemas.microsoft.com/office/drawing/2014/main" id="{A08FA0B3-132B-64A7-FBB0-14CD968677B3}"/>
              </a:ext>
            </a:extLst>
          </p:cNvPr>
          <p:cNvCxnSpPr>
            <a:cxnSpLocks/>
            <a:stCxn id="1430" idx="6"/>
            <a:endCxn id="1415" idx="2"/>
          </p:cNvCxnSpPr>
          <p:nvPr/>
        </p:nvCxnSpPr>
        <p:spPr>
          <a:xfrm flipV="1">
            <a:off x="10893126" y="5937043"/>
            <a:ext cx="186267" cy="2360532"/>
          </a:xfrm>
          <a:prstGeom prst="bentConnector3">
            <a:avLst>
              <a:gd name="adj1" fmla="val 415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55" name="TextBox 1454">
            <a:extLst>
              <a:ext uri="{FF2B5EF4-FFF2-40B4-BE49-F238E27FC236}">
                <a16:creationId xmlns:a16="http://schemas.microsoft.com/office/drawing/2014/main" id="{F7341B29-AE98-AA18-263C-42154E760210}"/>
              </a:ext>
            </a:extLst>
          </p:cNvPr>
          <p:cNvSpPr txBox="1"/>
          <p:nvPr/>
        </p:nvSpPr>
        <p:spPr>
          <a:xfrm>
            <a:off x="10172331" y="8451074"/>
            <a:ext cx="1249645" cy="415498"/>
          </a:xfrm>
          <a:prstGeom prst="rect">
            <a:avLst/>
          </a:prstGeom>
          <a:noFill/>
        </p:spPr>
        <p:txBody>
          <a:bodyPr wrap="square" rtlCol="0">
            <a:spAutoFit/>
          </a:bodyPr>
          <a:lstStyle/>
          <a:p>
            <a:pPr algn="ctr" defTabSz="697927">
              <a:defRPr/>
            </a:pPr>
            <a:r>
              <a:rPr lang="en-US" sz="700">
                <a:solidFill>
                  <a:srgbClr val="002060"/>
                </a:solidFill>
                <a:latin typeface="Arial" panose="020B0604020202020204"/>
              </a:rPr>
              <a:t>Supplier’s  Migration Planning transitions from forecast to committed plan</a:t>
            </a:r>
            <a:endParaRPr lang="en-GB" sz="700" b="1">
              <a:solidFill>
                <a:srgbClr val="002060"/>
              </a:solidFill>
              <a:latin typeface="Arial" panose="020B0604020202020204"/>
            </a:endParaRPr>
          </a:p>
        </p:txBody>
      </p:sp>
      <p:sp>
        <p:nvSpPr>
          <p:cNvPr id="1090" name="Oval 1089">
            <a:extLst>
              <a:ext uri="{FF2B5EF4-FFF2-40B4-BE49-F238E27FC236}">
                <a16:creationId xmlns:a16="http://schemas.microsoft.com/office/drawing/2014/main" id="{AABDB75F-477F-4BEB-D3AA-5128E8D48DF4}"/>
              </a:ext>
            </a:extLst>
          </p:cNvPr>
          <p:cNvSpPr/>
          <p:nvPr/>
        </p:nvSpPr>
        <p:spPr>
          <a:xfrm>
            <a:off x="11764594" y="5416929"/>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7" name="Straight Connector 1366">
            <a:extLst>
              <a:ext uri="{FF2B5EF4-FFF2-40B4-BE49-F238E27FC236}">
                <a16:creationId xmlns:a16="http://schemas.microsoft.com/office/drawing/2014/main" id="{BAF915F4-AED5-EB3D-5DAE-FCD863ECA0C5}"/>
              </a:ext>
            </a:extLst>
          </p:cNvPr>
          <p:cNvCxnSpPr>
            <a:cxnSpLocks/>
            <a:endCxn id="26" idx="7"/>
          </p:cNvCxnSpPr>
          <p:nvPr/>
        </p:nvCxnSpPr>
        <p:spPr>
          <a:xfrm flipH="1">
            <a:off x="11144987" y="3596482"/>
            <a:ext cx="553303" cy="14097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F2490369-EFC8-F7D8-961A-89471BA2AA16}"/>
              </a:ext>
            </a:extLst>
          </p:cNvPr>
          <p:cNvCxnSpPr>
            <a:cxnSpLocks/>
            <a:endCxn id="1090" idx="7"/>
          </p:cNvCxnSpPr>
          <p:nvPr/>
        </p:nvCxnSpPr>
        <p:spPr>
          <a:xfrm flipH="1">
            <a:off x="11916987" y="5053449"/>
            <a:ext cx="576085" cy="38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89" name="TextBox 1388">
            <a:extLst>
              <a:ext uri="{FF2B5EF4-FFF2-40B4-BE49-F238E27FC236}">
                <a16:creationId xmlns:a16="http://schemas.microsoft.com/office/drawing/2014/main" id="{4DE7CFF3-3169-D5DB-C50F-18B4F86C59F8}"/>
              </a:ext>
            </a:extLst>
          </p:cNvPr>
          <p:cNvSpPr txBox="1"/>
          <p:nvPr/>
        </p:nvSpPr>
        <p:spPr>
          <a:xfrm>
            <a:off x="12059801" y="4254511"/>
            <a:ext cx="963277" cy="415498"/>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DIP Onboarding Complete </a:t>
            </a:r>
            <a:r>
              <a:rPr lang="en-US" sz="700" b="1">
                <a:solidFill>
                  <a:srgbClr val="7030A0"/>
                </a:solidFill>
                <a:latin typeface="Arial" panose="020B0604020202020204"/>
              </a:rPr>
              <a:t>(EFD -1WD)</a:t>
            </a:r>
            <a:endParaRPr lang="en-GB" sz="700" b="1">
              <a:solidFill>
                <a:srgbClr val="7030A0"/>
              </a:solidFill>
              <a:latin typeface="Arial" panose="020B0604020202020204"/>
            </a:endParaRPr>
          </a:p>
        </p:txBody>
      </p:sp>
      <p:sp>
        <p:nvSpPr>
          <p:cNvPr id="66" name="Isosceles Triangle 65">
            <a:extLst>
              <a:ext uri="{FF2B5EF4-FFF2-40B4-BE49-F238E27FC236}">
                <a16:creationId xmlns:a16="http://schemas.microsoft.com/office/drawing/2014/main" id="{A05E10A4-D915-6E95-AAC1-A8054B7ED60B}"/>
              </a:ext>
            </a:extLst>
          </p:cNvPr>
          <p:cNvSpPr/>
          <p:nvPr/>
        </p:nvSpPr>
        <p:spPr>
          <a:xfrm>
            <a:off x="8190695" y="388512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4">
            <a:extLst>
              <a:ext uri="{FF2B5EF4-FFF2-40B4-BE49-F238E27FC236}">
                <a16:creationId xmlns:a16="http://schemas.microsoft.com/office/drawing/2014/main" id="{E4E271D8-A35A-EFCD-5746-FD70E8B260FF}"/>
              </a:ext>
            </a:extLst>
          </p:cNvPr>
          <p:cNvSpPr/>
          <p:nvPr/>
        </p:nvSpPr>
        <p:spPr>
          <a:xfrm flipV="1">
            <a:off x="2013142" y="1648175"/>
            <a:ext cx="548780"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7" name="TextBox 16">
            <a:extLst>
              <a:ext uri="{FF2B5EF4-FFF2-40B4-BE49-F238E27FC236}">
                <a16:creationId xmlns:a16="http://schemas.microsoft.com/office/drawing/2014/main" id="{DA8B8581-04D4-EC0B-6D9B-589C68EEEA5A}"/>
              </a:ext>
            </a:extLst>
          </p:cNvPr>
          <p:cNvSpPr txBox="1"/>
          <p:nvPr/>
        </p:nvSpPr>
        <p:spPr>
          <a:xfrm>
            <a:off x="880053" y="1324510"/>
            <a:ext cx="1201173" cy="415498"/>
          </a:xfrm>
          <a:prstGeom prst="rect">
            <a:avLst/>
          </a:prstGeom>
          <a:noFill/>
        </p:spPr>
        <p:txBody>
          <a:bodyPr wrap="square" rtlCol="0">
            <a:spAutoFit/>
          </a:bodyPr>
          <a:lstStyle/>
          <a:p>
            <a:pPr algn="ctr" defTabSz="697927">
              <a:defRPr/>
            </a:pPr>
            <a:r>
              <a:rPr lang="en-GB" sz="700">
                <a:solidFill>
                  <a:schemeClr val="accent4"/>
                </a:solidFill>
                <a:latin typeface="Arial" panose="020B0604020202020204"/>
              </a:rPr>
              <a:t>Assurance Team review QT Completion Report</a:t>
            </a:r>
          </a:p>
          <a:p>
            <a:pPr algn="ctr" defTabSz="697927">
              <a:defRPr/>
            </a:pPr>
            <a:r>
              <a:rPr lang="en-GB" sz="700" b="1">
                <a:solidFill>
                  <a:schemeClr val="accent4"/>
                </a:solidFill>
                <a:latin typeface="Arial" panose="020B0604020202020204"/>
              </a:rPr>
              <a:t>(est. 10WD)</a:t>
            </a:r>
          </a:p>
        </p:txBody>
      </p:sp>
      <p:sp>
        <p:nvSpPr>
          <p:cNvPr id="18" name="Right Brace 17">
            <a:extLst>
              <a:ext uri="{FF2B5EF4-FFF2-40B4-BE49-F238E27FC236}">
                <a16:creationId xmlns:a16="http://schemas.microsoft.com/office/drawing/2014/main" id="{9F00D18A-C2E4-7314-97CA-630EB6DB0919}"/>
              </a:ext>
            </a:extLst>
          </p:cNvPr>
          <p:cNvSpPr/>
          <p:nvPr/>
        </p:nvSpPr>
        <p:spPr>
          <a:xfrm rot="16200000">
            <a:off x="2207936" y="1518509"/>
            <a:ext cx="106122" cy="47870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31" name="Straight Connector 30">
            <a:extLst>
              <a:ext uri="{FF2B5EF4-FFF2-40B4-BE49-F238E27FC236}">
                <a16:creationId xmlns:a16="http://schemas.microsoft.com/office/drawing/2014/main" id="{3B513FCC-DFF1-593F-83FF-BEE4F61ABE38}"/>
              </a:ext>
            </a:extLst>
          </p:cNvPr>
          <p:cNvCxnSpPr>
            <a:cxnSpLocks/>
            <a:endCxn id="18" idx="1"/>
          </p:cNvCxnSpPr>
          <p:nvPr/>
        </p:nvCxnSpPr>
        <p:spPr>
          <a:xfrm>
            <a:off x="1939899" y="1619255"/>
            <a:ext cx="321105" cy="8554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9A9B2CB-0126-FD1B-703A-DF07AE1B7897}"/>
              </a:ext>
            </a:extLst>
          </p:cNvPr>
          <p:cNvSpPr txBox="1"/>
          <p:nvPr/>
        </p:nvSpPr>
        <p:spPr>
          <a:xfrm>
            <a:off x="2616090" y="1346012"/>
            <a:ext cx="1056949" cy="307777"/>
          </a:xfrm>
          <a:prstGeom prst="rect">
            <a:avLst/>
          </a:prstGeom>
          <a:noFill/>
        </p:spPr>
        <p:txBody>
          <a:bodyPr wrap="square" rtlCol="0">
            <a:spAutoFit/>
          </a:bodyPr>
          <a:lstStyle/>
          <a:p>
            <a:pPr algn="ctr" defTabSz="697927">
              <a:defRPr/>
            </a:pPr>
            <a:r>
              <a:rPr lang="en-GB" sz="700" dirty="0">
                <a:solidFill>
                  <a:srgbClr val="FFC000"/>
                </a:solidFill>
                <a:latin typeface="Arial" panose="020B0604020202020204"/>
              </a:rPr>
              <a:t>Final QAD Unlocked on QAD Portal</a:t>
            </a:r>
          </a:p>
        </p:txBody>
      </p:sp>
      <p:cxnSp>
        <p:nvCxnSpPr>
          <p:cNvPr id="48" name="Straight Connector 47">
            <a:extLst>
              <a:ext uri="{FF2B5EF4-FFF2-40B4-BE49-F238E27FC236}">
                <a16:creationId xmlns:a16="http://schemas.microsoft.com/office/drawing/2014/main" id="{C3FBC234-AF23-735F-646D-DFDA710EBD30}"/>
              </a:ext>
            </a:extLst>
          </p:cNvPr>
          <p:cNvCxnSpPr>
            <a:cxnSpLocks/>
            <a:stCxn id="36" idx="2"/>
            <a:endCxn id="32" idx="7"/>
          </p:cNvCxnSpPr>
          <p:nvPr/>
        </p:nvCxnSpPr>
        <p:spPr>
          <a:xfrm flipH="1">
            <a:off x="2604748" y="1653789"/>
            <a:ext cx="539817" cy="708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4" name="Connector: Elbow 1363">
            <a:extLst>
              <a:ext uri="{FF2B5EF4-FFF2-40B4-BE49-F238E27FC236}">
                <a16:creationId xmlns:a16="http://schemas.microsoft.com/office/drawing/2014/main" id="{1760D4D1-602D-5CDF-4C12-BFE9C8C178B9}"/>
              </a:ext>
            </a:extLst>
          </p:cNvPr>
          <p:cNvCxnSpPr>
            <a:cxnSpLocks/>
            <a:stCxn id="18" idx="0"/>
            <a:endCxn id="16" idx="0"/>
          </p:cNvCxnSpPr>
          <p:nvPr/>
        </p:nvCxnSpPr>
        <p:spPr>
          <a:xfrm flipH="1">
            <a:off x="1907829" y="1810919"/>
            <a:ext cx="113814" cy="3126744"/>
          </a:xfrm>
          <a:prstGeom prst="bentConnector4">
            <a:avLst>
              <a:gd name="adj1" fmla="val 105208"/>
              <a:gd name="adj2" fmla="val 5297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E94344B5-5123-675E-51B0-4DDC67B08130}"/>
              </a:ext>
            </a:extLst>
          </p:cNvPr>
          <p:cNvCxnSpPr>
            <a:cxnSpLocks/>
            <a:endCxn id="1502" idx="5"/>
          </p:cNvCxnSpPr>
          <p:nvPr/>
        </p:nvCxnSpPr>
        <p:spPr>
          <a:xfrm flipH="1" flipV="1">
            <a:off x="10767144" y="6496070"/>
            <a:ext cx="429326" cy="2272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2" name="Oval 1361">
            <a:extLst>
              <a:ext uri="{FF2B5EF4-FFF2-40B4-BE49-F238E27FC236}">
                <a16:creationId xmlns:a16="http://schemas.microsoft.com/office/drawing/2014/main" id="{A46A1853-202A-EDFA-5874-0A397A0507D9}"/>
              </a:ext>
            </a:extLst>
          </p:cNvPr>
          <p:cNvSpPr/>
          <p:nvPr/>
        </p:nvSpPr>
        <p:spPr>
          <a:xfrm>
            <a:off x="10221698" y="1776750"/>
            <a:ext cx="178532" cy="157975"/>
          </a:xfrm>
          <a:prstGeom prst="ellipse">
            <a:avLst/>
          </a:prstGeom>
          <a:solidFill>
            <a:schemeClr val="accent4"/>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02" name="Rectangle 1401">
            <a:extLst>
              <a:ext uri="{FF2B5EF4-FFF2-40B4-BE49-F238E27FC236}">
                <a16:creationId xmlns:a16="http://schemas.microsoft.com/office/drawing/2014/main" id="{9458B814-2833-0266-A9CA-0C75B448E327}"/>
              </a:ext>
            </a:extLst>
          </p:cNvPr>
          <p:cNvSpPr/>
          <p:nvPr/>
        </p:nvSpPr>
        <p:spPr>
          <a:xfrm>
            <a:off x="11182059" y="9393781"/>
            <a:ext cx="1842330" cy="2918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a:extLst>
              <a:ext uri="{FF2B5EF4-FFF2-40B4-BE49-F238E27FC236}">
                <a16:creationId xmlns:a16="http://schemas.microsoft.com/office/drawing/2014/main" id="{210CAE3C-0AC6-8CF0-CC59-F0E09EB1FE8E}"/>
              </a:ext>
            </a:extLst>
          </p:cNvPr>
          <p:cNvSpPr/>
          <p:nvPr/>
        </p:nvSpPr>
        <p:spPr>
          <a:xfrm>
            <a:off x="11275083" y="9428747"/>
            <a:ext cx="261168" cy="22881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Rectangle 1404">
            <a:extLst>
              <a:ext uri="{FF2B5EF4-FFF2-40B4-BE49-F238E27FC236}">
                <a16:creationId xmlns:a16="http://schemas.microsoft.com/office/drawing/2014/main" id="{7280B8F8-9F40-2FBF-77C0-67D67A4032EB}"/>
              </a:ext>
            </a:extLst>
          </p:cNvPr>
          <p:cNvSpPr/>
          <p:nvPr/>
        </p:nvSpPr>
        <p:spPr>
          <a:xfrm>
            <a:off x="11446625" y="9382357"/>
            <a:ext cx="1697389" cy="326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FF0000"/>
                </a:solidFill>
              </a:rPr>
              <a:t>Key planning milestones</a:t>
            </a:r>
            <a:endParaRPr lang="en-US" sz="1000">
              <a:solidFill>
                <a:srgbClr val="FF0000"/>
              </a:solidFill>
            </a:endParaRPr>
          </a:p>
        </p:txBody>
      </p:sp>
      <p:sp>
        <p:nvSpPr>
          <p:cNvPr id="72" name="Isosceles Triangle 71">
            <a:extLst>
              <a:ext uri="{FF2B5EF4-FFF2-40B4-BE49-F238E27FC236}">
                <a16:creationId xmlns:a16="http://schemas.microsoft.com/office/drawing/2014/main" id="{9A22E636-C82F-8E53-7052-E2D1BF0D45D7}"/>
              </a:ext>
            </a:extLst>
          </p:cNvPr>
          <p:cNvSpPr/>
          <p:nvPr/>
        </p:nvSpPr>
        <p:spPr>
          <a:xfrm>
            <a:off x="3422383" y="240881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78661115-10F5-AA04-86BB-7FE95DEE9A04}"/>
              </a:ext>
            </a:extLst>
          </p:cNvPr>
          <p:cNvSpPr/>
          <p:nvPr/>
        </p:nvSpPr>
        <p:spPr>
          <a:xfrm>
            <a:off x="1875069" y="240360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F16A761-0D26-457E-81F2-469D528FCACF}"/>
              </a:ext>
            </a:extLst>
          </p:cNvPr>
          <p:cNvSpPr/>
          <p:nvPr/>
        </p:nvSpPr>
        <p:spPr>
          <a:xfrm>
            <a:off x="5956355" y="3084904"/>
            <a:ext cx="808325" cy="1903292"/>
          </a:xfrm>
          <a:prstGeom prst="ellipse">
            <a:avLst/>
          </a:prstGeom>
          <a:noFill/>
          <a:ln w="95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7AB547BD-3EA8-7A6C-FF5C-06B67085FAB5}"/>
              </a:ext>
            </a:extLst>
          </p:cNvPr>
          <p:cNvSpPr/>
          <p:nvPr/>
        </p:nvSpPr>
        <p:spPr>
          <a:xfrm>
            <a:off x="5926555" y="398130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833FF908-BE99-BDDC-C3F0-7992C6676490}"/>
              </a:ext>
            </a:extLst>
          </p:cNvPr>
          <p:cNvSpPr/>
          <p:nvPr/>
        </p:nvSpPr>
        <p:spPr>
          <a:xfrm rot="10800000">
            <a:off x="6729407" y="398402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5E81D38C-FFC6-1FF7-06DB-8092C69F60E9}"/>
              </a:ext>
            </a:extLst>
          </p:cNvPr>
          <p:cNvSpPr txBox="1"/>
          <p:nvPr/>
        </p:nvSpPr>
        <p:spPr>
          <a:xfrm>
            <a:off x="4669861" y="3542206"/>
            <a:ext cx="1137185" cy="1061829"/>
          </a:xfrm>
          <a:prstGeom prst="rect">
            <a:avLst/>
          </a:prstGeom>
          <a:noFill/>
          <a:ln>
            <a:solidFill>
              <a:schemeClr val="tx1"/>
            </a:solidFill>
          </a:ln>
        </p:spPr>
        <p:txBody>
          <a:bodyPr wrap="square" rtlCol="0">
            <a:spAutoFit/>
          </a:bodyPr>
          <a:lstStyle/>
          <a:p>
            <a:pPr algn="ctr" defTabSz="644025">
              <a:defRPr/>
            </a:pPr>
            <a:r>
              <a:rPr lang="en-GB" sz="700">
                <a:latin typeface="Arial" panose="020B0604020202020204"/>
              </a:rPr>
              <a:t>We anticipate that after the Code Bodies review of the Final QAD, there will be frequent communication between Code Bodies and the Supplier to close out feedback on the Final QAD. </a:t>
            </a:r>
            <a:endParaRPr lang="en-GB" sz="700" b="1">
              <a:latin typeface="Arial" panose="020B0604020202020204"/>
            </a:endParaRPr>
          </a:p>
        </p:txBody>
      </p:sp>
      <p:sp>
        <p:nvSpPr>
          <p:cNvPr id="109" name="object 4">
            <a:extLst>
              <a:ext uri="{FF2B5EF4-FFF2-40B4-BE49-F238E27FC236}">
                <a16:creationId xmlns:a16="http://schemas.microsoft.com/office/drawing/2014/main" id="{041E21BB-9E68-FD72-1871-D388CB9BCEE2}"/>
              </a:ext>
            </a:extLst>
          </p:cNvPr>
          <p:cNvSpPr/>
          <p:nvPr/>
        </p:nvSpPr>
        <p:spPr>
          <a:xfrm flipV="1">
            <a:off x="5897520" y="4792113"/>
            <a:ext cx="919353" cy="248791"/>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5" name="Oval 4">
            <a:extLst>
              <a:ext uri="{FF2B5EF4-FFF2-40B4-BE49-F238E27FC236}">
                <a16:creationId xmlns:a16="http://schemas.microsoft.com/office/drawing/2014/main" id="{098C018E-C387-C945-7B1A-FFF85C02A4E6}"/>
              </a:ext>
            </a:extLst>
          </p:cNvPr>
          <p:cNvSpPr/>
          <p:nvPr/>
        </p:nvSpPr>
        <p:spPr>
          <a:xfrm>
            <a:off x="965750" y="4916629"/>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3" name="Connector: Elbow 52">
            <a:extLst>
              <a:ext uri="{FF2B5EF4-FFF2-40B4-BE49-F238E27FC236}">
                <a16:creationId xmlns:a16="http://schemas.microsoft.com/office/drawing/2014/main" id="{4F13542A-7321-DC73-65C5-6E70721A9648}"/>
              </a:ext>
            </a:extLst>
          </p:cNvPr>
          <p:cNvCxnSpPr>
            <a:cxnSpLocks/>
            <a:stCxn id="29" idx="6"/>
            <a:endCxn id="1307" idx="0"/>
          </p:cNvCxnSpPr>
          <p:nvPr/>
        </p:nvCxnSpPr>
        <p:spPr>
          <a:xfrm>
            <a:off x="11943278" y="5082214"/>
            <a:ext cx="707709" cy="39433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5" name="Isosceles Triangle 1344">
            <a:extLst>
              <a:ext uri="{FF2B5EF4-FFF2-40B4-BE49-F238E27FC236}">
                <a16:creationId xmlns:a16="http://schemas.microsoft.com/office/drawing/2014/main" id="{E60FED84-9EEF-337B-F197-3170C6C1FD78}"/>
              </a:ext>
            </a:extLst>
          </p:cNvPr>
          <p:cNvSpPr/>
          <p:nvPr/>
        </p:nvSpPr>
        <p:spPr>
          <a:xfrm rot="5400000">
            <a:off x="12238454" y="505542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Isosceles Triangle 1347">
            <a:extLst>
              <a:ext uri="{FF2B5EF4-FFF2-40B4-BE49-F238E27FC236}">
                <a16:creationId xmlns:a16="http://schemas.microsoft.com/office/drawing/2014/main" id="{6D5325BD-9056-EA60-97AD-4DC16216B1D7}"/>
              </a:ext>
            </a:extLst>
          </p:cNvPr>
          <p:cNvSpPr/>
          <p:nvPr/>
        </p:nvSpPr>
        <p:spPr>
          <a:xfrm rot="5400000">
            <a:off x="12238454" y="547305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Isosceles Triangle 1350">
            <a:extLst>
              <a:ext uri="{FF2B5EF4-FFF2-40B4-BE49-F238E27FC236}">
                <a16:creationId xmlns:a16="http://schemas.microsoft.com/office/drawing/2014/main" id="{04BB9638-FA88-A4CC-726B-419E2222BCC5}"/>
              </a:ext>
            </a:extLst>
          </p:cNvPr>
          <p:cNvSpPr/>
          <p:nvPr/>
        </p:nvSpPr>
        <p:spPr>
          <a:xfrm rot="5400000">
            <a:off x="12238454" y="582760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Isosceles Triangle 1387">
            <a:extLst>
              <a:ext uri="{FF2B5EF4-FFF2-40B4-BE49-F238E27FC236}">
                <a16:creationId xmlns:a16="http://schemas.microsoft.com/office/drawing/2014/main" id="{FF5F49CE-2B02-321A-AAEF-2E75254A3B9C}"/>
              </a:ext>
            </a:extLst>
          </p:cNvPr>
          <p:cNvSpPr/>
          <p:nvPr/>
        </p:nvSpPr>
        <p:spPr>
          <a:xfrm rot="5400000">
            <a:off x="11001334" y="592875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Isosceles Triangle 1391">
            <a:extLst>
              <a:ext uri="{FF2B5EF4-FFF2-40B4-BE49-F238E27FC236}">
                <a16:creationId xmlns:a16="http://schemas.microsoft.com/office/drawing/2014/main" id="{F06477E2-75D5-28B2-41BD-1C46169214A6}"/>
              </a:ext>
            </a:extLst>
          </p:cNvPr>
          <p:cNvSpPr/>
          <p:nvPr/>
        </p:nvSpPr>
        <p:spPr>
          <a:xfrm rot="5400000">
            <a:off x="10979032" y="543224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Isosceles Triangle 1396">
            <a:extLst>
              <a:ext uri="{FF2B5EF4-FFF2-40B4-BE49-F238E27FC236}">
                <a16:creationId xmlns:a16="http://schemas.microsoft.com/office/drawing/2014/main" id="{D29BD9D6-E225-AD32-F580-614D580A94B3}"/>
              </a:ext>
            </a:extLst>
          </p:cNvPr>
          <p:cNvSpPr/>
          <p:nvPr/>
        </p:nvSpPr>
        <p:spPr>
          <a:xfrm rot="10800000">
            <a:off x="11044112" y="453927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8" name="Straight Connector 1397">
            <a:extLst>
              <a:ext uri="{FF2B5EF4-FFF2-40B4-BE49-F238E27FC236}">
                <a16:creationId xmlns:a16="http://schemas.microsoft.com/office/drawing/2014/main" id="{B123BA7D-E5CE-632E-139E-91230ADBF905}"/>
              </a:ext>
            </a:extLst>
          </p:cNvPr>
          <p:cNvCxnSpPr>
            <a:cxnSpLocks/>
            <a:endCxn id="1394" idx="1"/>
          </p:cNvCxnSpPr>
          <p:nvPr/>
        </p:nvCxnSpPr>
        <p:spPr>
          <a:xfrm flipH="1">
            <a:off x="11511562" y="4163080"/>
            <a:ext cx="583064" cy="7533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796C8F25-36D6-9277-3BE2-7E0E774119CE}"/>
              </a:ext>
            </a:extLst>
          </p:cNvPr>
          <p:cNvCxnSpPr>
            <a:cxnSpLocks/>
            <a:endCxn id="29" idx="7"/>
          </p:cNvCxnSpPr>
          <p:nvPr/>
        </p:nvCxnSpPr>
        <p:spPr>
          <a:xfrm flipH="1">
            <a:off x="11917135" y="4650048"/>
            <a:ext cx="379193" cy="3763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1" name="object 4">
            <a:extLst>
              <a:ext uri="{FF2B5EF4-FFF2-40B4-BE49-F238E27FC236}">
                <a16:creationId xmlns:a16="http://schemas.microsoft.com/office/drawing/2014/main" id="{F7F46558-383A-418E-9B5B-2209EF3E001E}"/>
              </a:ext>
            </a:extLst>
          </p:cNvPr>
          <p:cNvSpPr/>
          <p:nvPr/>
        </p:nvSpPr>
        <p:spPr>
          <a:xfrm rot="10800000" flipV="1">
            <a:off x="1137077" y="8603111"/>
            <a:ext cx="2763273" cy="327141"/>
          </a:xfrm>
          <a:custGeom>
            <a:avLst/>
            <a:gdLst/>
            <a:ahLst/>
            <a:cxnLst/>
            <a:rect l="l" t="t" r="r" b="b"/>
            <a:pathLst>
              <a:path w="11028680">
                <a:moveTo>
                  <a:pt x="0" y="0"/>
                </a:moveTo>
                <a:lnTo>
                  <a:pt x="11028603" y="0"/>
                </a:lnTo>
              </a:path>
            </a:pathLst>
          </a:custGeom>
          <a:ln w="50800">
            <a:solidFill>
              <a:srgbClr val="00206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92" name="Right Brace 91">
            <a:extLst>
              <a:ext uri="{FF2B5EF4-FFF2-40B4-BE49-F238E27FC236}">
                <a16:creationId xmlns:a16="http://schemas.microsoft.com/office/drawing/2014/main" id="{6DA19331-986F-0C66-D976-477E878C349D}"/>
              </a:ext>
            </a:extLst>
          </p:cNvPr>
          <p:cNvSpPr/>
          <p:nvPr/>
        </p:nvSpPr>
        <p:spPr>
          <a:xfrm rot="5400000">
            <a:off x="2452670" y="7349564"/>
            <a:ext cx="122696" cy="2765593"/>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99" name="TextBox 98">
            <a:extLst>
              <a:ext uri="{FF2B5EF4-FFF2-40B4-BE49-F238E27FC236}">
                <a16:creationId xmlns:a16="http://schemas.microsoft.com/office/drawing/2014/main" id="{98AD4A18-B22F-3B9F-8A09-DE08EEC6846F}"/>
              </a:ext>
            </a:extLst>
          </p:cNvPr>
          <p:cNvSpPr txBox="1"/>
          <p:nvPr/>
        </p:nvSpPr>
        <p:spPr>
          <a:xfrm>
            <a:off x="1146854" y="8757397"/>
            <a:ext cx="2827841" cy="415498"/>
          </a:xfrm>
          <a:prstGeom prst="rect">
            <a:avLst/>
          </a:prstGeom>
          <a:noFill/>
        </p:spPr>
        <p:txBody>
          <a:bodyPr wrap="square" rtlCol="0">
            <a:spAutoFit/>
          </a:bodyPr>
          <a:lstStyle/>
          <a:p>
            <a:pPr algn="ctr" defTabSz="697927">
              <a:defRPr/>
            </a:pPr>
            <a:r>
              <a:rPr lang="en-US" sz="700">
                <a:solidFill>
                  <a:srgbClr val="002060"/>
                </a:solidFill>
                <a:latin typeface="Arial" panose="020B0604020202020204"/>
                <a:hlinkClick r:id="rId4"/>
              </a:rPr>
              <a:t>Sprint Execution Readiness Check proforma </a:t>
            </a:r>
            <a:endParaRPr lang="en-US" sz="700">
              <a:solidFill>
                <a:srgbClr val="002060"/>
              </a:solidFill>
              <a:latin typeface="Arial" panose="020B0604020202020204"/>
            </a:endParaRPr>
          </a:p>
          <a:p>
            <a:pPr algn="ctr" defTabSz="697927">
              <a:defRPr/>
            </a:pPr>
            <a:r>
              <a:rPr lang="en-US" sz="700" b="1">
                <a:solidFill>
                  <a:srgbClr val="002060"/>
                </a:solidFill>
                <a:latin typeface="Arial" panose="020B0604020202020204"/>
              </a:rPr>
              <a:t>To be completed as part of Sprint planning for the Sprint the PP is migrating in </a:t>
            </a:r>
            <a:endParaRPr lang="en-GB" sz="700" b="1">
              <a:solidFill>
                <a:srgbClr val="002060"/>
              </a:solidFill>
              <a:latin typeface="Arial" panose="020B0604020202020204"/>
            </a:endParaRPr>
          </a:p>
        </p:txBody>
      </p:sp>
      <p:sp>
        <p:nvSpPr>
          <p:cNvPr id="104" name="Isosceles Triangle 103">
            <a:extLst>
              <a:ext uri="{FF2B5EF4-FFF2-40B4-BE49-F238E27FC236}">
                <a16:creationId xmlns:a16="http://schemas.microsoft.com/office/drawing/2014/main" id="{2CD80A7D-38B2-2F5C-3663-1316155ED6C2}"/>
              </a:ext>
            </a:extLst>
          </p:cNvPr>
          <p:cNvSpPr/>
          <p:nvPr/>
        </p:nvSpPr>
        <p:spPr>
          <a:xfrm>
            <a:off x="7372126" y="621257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bject 4">
            <a:extLst>
              <a:ext uri="{FF2B5EF4-FFF2-40B4-BE49-F238E27FC236}">
                <a16:creationId xmlns:a16="http://schemas.microsoft.com/office/drawing/2014/main" id="{1ADA92F0-47EE-075E-91CB-03BF4640C029}"/>
              </a:ext>
            </a:extLst>
          </p:cNvPr>
          <p:cNvSpPr/>
          <p:nvPr/>
        </p:nvSpPr>
        <p:spPr>
          <a:xfrm rot="5400000" flipV="1">
            <a:off x="2341338" y="2034781"/>
            <a:ext cx="593737"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15" name="object 4">
            <a:extLst>
              <a:ext uri="{FF2B5EF4-FFF2-40B4-BE49-F238E27FC236}">
                <a16:creationId xmlns:a16="http://schemas.microsoft.com/office/drawing/2014/main" id="{5767378D-3B91-BD38-486F-F0A22F6A48DA}"/>
              </a:ext>
            </a:extLst>
          </p:cNvPr>
          <p:cNvSpPr/>
          <p:nvPr/>
        </p:nvSpPr>
        <p:spPr>
          <a:xfrm rot="5400000" flipV="1">
            <a:off x="2323941" y="2647505"/>
            <a:ext cx="631709" cy="20005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32" name="Oval 31">
            <a:extLst>
              <a:ext uri="{FF2B5EF4-FFF2-40B4-BE49-F238E27FC236}">
                <a16:creationId xmlns:a16="http://schemas.microsoft.com/office/drawing/2014/main" id="{0A60425B-153D-FCC6-9C19-878EDD5A74CE}"/>
              </a:ext>
            </a:extLst>
          </p:cNvPr>
          <p:cNvSpPr/>
          <p:nvPr/>
        </p:nvSpPr>
        <p:spPr>
          <a:xfrm>
            <a:off x="2452361" y="2339566"/>
            <a:ext cx="178532" cy="157975"/>
          </a:xfrm>
          <a:prstGeom prst="ellipse">
            <a:avLst/>
          </a:prstGeom>
          <a:gradFill>
            <a:gsLst>
              <a:gs pos="50000">
                <a:schemeClr val="accent4"/>
              </a:gs>
              <a:gs pos="5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08" name="Connector: Elbow 1407">
            <a:extLst>
              <a:ext uri="{FF2B5EF4-FFF2-40B4-BE49-F238E27FC236}">
                <a16:creationId xmlns:a16="http://schemas.microsoft.com/office/drawing/2014/main" id="{A9170386-82ED-2274-1C59-5988004D50CC}"/>
              </a:ext>
            </a:extLst>
          </p:cNvPr>
          <p:cNvCxnSpPr>
            <a:cxnSpLocks/>
            <a:stCxn id="32" idx="6"/>
            <a:endCxn id="71" idx="0"/>
          </p:cNvCxnSpPr>
          <p:nvPr/>
        </p:nvCxnSpPr>
        <p:spPr>
          <a:xfrm>
            <a:off x="2630893" y="2418554"/>
            <a:ext cx="22624" cy="325416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7" name="object 4">
            <a:extLst>
              <a:ext uri="{FF2B5EF4-FFF2-40B4-BE49-F238E27FC236}">
                <a16:creationId xmlns:a16="http://schemas.microsoft.com/office/drawing/2014/main" id="{8C3878DD-07ED-C1DC-126B-1BB79154DDDF}"/>
              </a:ext>
            </a:extLst>
          </p:cNvPr>
          <p:cNvSpPr/>
          <p:nvPr/>
        </p:nvSpPr>
        <p:spPr>
          <a:xfrm rot="5400000" flipV="1">
            <a:off x="6603591" y="1993256"/>
            <a:ext cx="587916"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428" name="object 4">
            <a:extLst>
              <a:ext uri="{FF2B5EF4-FFF2-40B4-BE49-F238E27FC236}">
                <a16:creationId xmlns:a16="http://schemas.microsoft.com/office/drawing/2014/main" id="{EA1E44E6-73F4-EA54-892A-446EDDCC38F2}"/>
              </a:ext>
            </a:extLst>
          </p:cNvPr>
          <p:cNvSpPr/>
          <p:nvPr/>
        </p:nvSpPr>
        <p:spPr>
          <a:xfrm rot="5400000" flipV="1">
            <a:off x="6614342" y="2638182"/>
            <a:ext cx="571570" cy="210433"/>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429" name="Oval 1428">
            <a:extLst>
              <a:ext uri="{FF2B5EF4-FFF2-40B4-BE49-F238E27FC236}">
                <a16:creationId xmlns:a16="http://schemas.microsoft.com/office/drawing/2014/main" id="{A714ADF3-E64E-674D-10EA-BD7A5F510423}"/>
              </a:ext>
            </a:extLst>
          </p:cNvPr>
          <p:cNvSpPr/>
          <p:nvPr/>
        </p:nvSpPr>
        <p:spPr>
          <a:xfrm>
            <a:off x="6710614" y="2352688"/>
            <a:ext cx="178532" cy="157975"/>
          </a:xfrm>
          <a:prstGeom prst="ellipse">
            <a:avLst/>
          </a:prstGeom>
          <a:gradFill>
            <a:gsLst>
              <a:gs pos="50000">
                <a:schemeClr val="accent4"/>
              </a:gs>
              <a:gs pos="5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6" name="Straight Connector 1435">
            <a:extLst>
              <a:ext uri="{FF2B5EF4-FFF2-40B4-BE49-F238E27FC236}">
                <a16:creationId xmlns:a16="http://schemas.microsoft.com/office/drawing/2014/main" id="{22E57090-7EBC-BFD4-F657-025EE393AE70}"/>
              </a:ext>
            </a:extLst>
          </p:cNvPr>
          <p:cNvCxnSpPr>
            <a:cxnSpLocks/>
            <a:stCxn id="1429" idx="7"/>
          </p:cNvCxnSpPr>
          <p:nvPr/>
        </p:nvCxnSpPr>
        <p:spPr>
          <a:xfrm flipV="1">
            <a:off x="6863007" y="1732232"/>
            <a:ext cx="325841" cy="643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81019275-67B2-0252-153B-E8918C85BBD3}"/>
              </a:ext>
            </a:extLst>
          </p:cNvPr>
          <p:cNvSpPr/>
          <p:nvPr/>
        </p:nvSpPr>
        <p:spPr>
          <a:xfrm rot="10800000">
            <a:off x="6869194" y="346600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bject 4">
            <a:extLst>
              <a:ext uri="{FF2B5EF4-FFF2-40B4-BE49-F238E27FC236}">
                <a16:creationId xmlns:a16="http://schemas.microsoft.com/office/drawing/2014/main" id="{B6BBDAF4-5B2C-255A-0469-8D0AB46970E2}"/>
              </a:ext>
            </a:extLst>
          </p:cNvPr>
          <p:cNvSpPr/>
          <p:nvPr/>
        </p:nvSpPr>
        <p:spPr>
          <a:xfrm rot="10800000" flipV="1">
            <a:off x="10228333" y="3752334"/>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0B4AC"/>
              </a:solidFill>
              <a:latin typeface="Arial" panose="020B0604020202020204"/>
            </a:endParaRPr>
          </a:p>
        </p:txBody>
      </p:sp>
      <p:sp>
        <p:nvSpPr>
          <p:cNvPr id="62" name="Right Brace 61">
            <a:extLst>
              <a:ext uri="{FF2B5EF4-FFF2-40B4-BE49-F238E27FC236}">
                <a16:creationId xmlns:a16="http://schemas.microsoft.com/office/drawing/2014/main" id="{B9B80042-4C88-BDC0-E46F-D48D197FA543}"/>
              </a:ext>
            </a:extLst>
          </p:cNvPr>
          <p:cNvSpPr/>
          <p:nvPr/>
        </p:nvSpPr>
        <p:spPr>
          <a:xfrm rot="16200000">
            <a:off x="10265560" y="3592631"/>
            <a:ext cx="104064"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352" name="TextBox 1351">
            <a:extLst>
              <a:ext uri="{FF2B5EF4-FFF2-40B4-BE49-F238E27FC236}">
                <a16:creationId xmlns:a16="http://schemas.microsoft.com/office/drawing/2014/main" id="{C05F54B3-56F7-8DFE-3A96-387315827010}"/>
              </a:ext>
            </a:extLst>
          </p:cNvPr>
          <p:cNvSpPr txBox="1"/>
          <p:nvPr/>
        </p:nvSpPr>
        <p:spPr>
          <a:xfrm>
            <a:off x="9067617" y="3132083"/>
            <a:ext cx="1099260" cy="523220"/>
          </a:xfrm>
          <a:prstGeom prst="rect">
            <a:avLst/>
          </a:prstGeom>
          <a:noFill/>
        </p:spPr>
        <p:txBody>
          <a:bodyPr wrap="square" rtlCol="0">
            <a:spAutoFit/>
          </a:bodyPr>
          <a:lstStyle/>
          <a:p>
            <a:pPr algn="ctr" defTabSz="491483">
              <a:defRPr/>
            </a:pPr>
            <a:r>
              <a:rPr lang="en-US" sz="700">
                <a:solidFill>
                  <a:srgbClr val="00B4AC"/>
                </a:solidFill>
                <a:latin typeface="Arial" panose="020B0604020202020204"/>
              </a:rPr>
              <a:t>DIP Manager transfers DIP IDs (and in some instances DCP IDs) from UIT to Production</a:t>
            </a:r>
            <a:endParaRPr lang="en-GB" sz="700" b="1">
              <a:solidFill>
                <a:srgbClr val="00B4AC"/>
              </a:solidFill>
              <a:latin typeface="Arial" panose="020B0604020202020204"/>
            </a:endParaRPr>
          </a:p>
        </p:txBody>
      </p:sp>
      <p:cxnSp>
        <p:nvCxnSpPr>
          <p:cNvPr id="1357" name="Straight Connector 1356">
            <a:extLst>
              <a:ext uri="{FF2B5EF4-FFF2-40B4-BE49-F238E27FC236}">
                <a16:creationId xmlns:a16="http://schemas.microsoft.com/office/drawing/2014/main" id="{53F289D6-608E-9DBB-3588-44480C0EDE93}"/>
              </a:ext>
            </a:extLst>
          </p:cNvPr>
          <p:cNvCxnSpPr>
            <a:cxnSpLocks/>
          </p:cNvCxnSpPr>
          <p:nvPr/>
        </p:nvCxnSpPr>
        <p:spPr>
          <a:xfrm>
            <a:off x="10100731" y="3478248"/>
            <a:ext cx="216867" cy="14302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DCC39908-4104-4A3C-2960-346EBA6736AF}"/>
              </a:ext>
            </a:extLst>
          </p:cNvPr>
          <p:cNvCxnSpPr>
            <a:cxnSpLocks/>
            <a:stCxn id="1354" idx="2"/>
            <a:endCxn id="9" idx="0"/>
          </p:cNvCxnSpPr>
          <p:nvPr/>
        </p:nvCxnSpPr>
        <p:spPr>
          <a:xfrm flipH="1">
            <a:off x="7190371" y="3066667"/>
            <a:ext cx="171604" cy="1889764"/>
          </a:xfrm>
          <a:prstGeom prst="bentConnector4">
            <a:avLst>
              <a:gd name="adj1" fmla="val 100843"/>
              <a:gd name="adj2" fmla="val 8172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object 4">
            <a:extLst>
              <a:ext uri="{FF2B5EF4-FFF2-40B4-BE49-F238E27FC236}">
                <a16:creationId xmlns:a16="http://schemas.microsoft.com/office/drawing/2014/main" id="{BAC3C444-FD5D-3EAC-C672-24A4F27C961D}"/>
              </a:ext>
            </a:extLst>
          </p:cNvPr>
          <p:cNvSpPr/>
          <p:nvPr/>
        </p:nvSpPr>
        <p:spPr>
          <a:xfrm flipV="1">
            <a:off x="5890140" y="2947489"/>
            <a:ext cx="930779" cy="76044"/>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27" name="Right Brace 126">
            <a:extLst>
              <a:ext uri="{FF2B5EF4-FFF2-40B4-BE49-F238E27FC236}">
                <a16:creationId xmlns:a16="http://schemas.microsoft.com/office/drawing/2014/main" id="{3CCF5A84-0745-8249-21A9-8C64DD5EA7B6}"/>
              </a:ext>
            </a:extLst>
          </p:cNvPr>
          <p:cNvSpPr/>
          <p:nvPr/>
        </p:nvSpPr>
        <p:spPr>
          <a:xfrm rot="16200000">
            <a:off x="6278651" y="2487432"/>
            <a:ext cx="88274" cy="849948"/>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416" name="object 4">
            <a:extLst>
              <a:ext uri="{FF2B5EF4-FFF2-40B4-BE49-F238E27FC236}">
                <a16:creationId xmlns:a16="http://schemas.microsoft.com/office/drawing/2014/main" id="{6E59C612-57D0-9C03-ED6C-9299E227ABB7}"/>
              </a:ext>
            </a:extLst>
          </p:cNvPr>
          <p:cNvSpPr/>
          <p:nvPr/>
        </p:nvSpPr>
        <p:spPr>
          <a:xfrm flipV="1">
            <a:off x="5893041" y="1749093"/>
            <a:ext cx="930779" cy="76044"/>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417" name="Right Brace 1416">
            <a:extLst>
              <a:ext uri="{FF2B5EF4-FFF2-40B4-BE49-F238E27FC236}">
                <a16:creationId xmlns:a16="http://schemas.microsoft.com/office/drawing/2014/main" id="{BAB03CEF-A5E0-008D-7D8B-59E022E5FEBB}"/>
              </a:ext>
            </a:extLst>
          </p:cNvPr>
          <p:cNvSpPr/>
          <p:nvPr/>
        </p:nvSpPr>
        <p:spPr>
          <a:xfrm rot="16200000">
            <a:off x="6306101" y="1283150"/>
            <a:ext cx="87877" cy="898641"/>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420" name="TextBox 1419">
            <a:extLst>
              <a:ext uri="{FF2B5EF4-FFF2-40B4-BE49-F238E27FC236}">
                <a16:creationId xmlns:a16="http://schemas.microsoft.com/office/drawing/2014/main" id="{7EB67984-CCB0-8B72-D250-A540828535F0}"/>
              </a:ext>
            </a:extLst>
          </p:cNvPr>
          <p:cNvSpPr txBox="1"/>
          <p:nvPr/>
        </p:nvSpPr>
        <p:spPr>
          <a:xfrm>
            <a:off x="5321967" y="2246525"/>
            <a:ext cx="1417131" cy="415498"/>
          </a:xfrm>
          <a:prstGeom prst="rect">
            <a:avLst/>
          </a:prstGeom>
          <a:noFill/>
        </p:spPr>
        <p:txBody>
          <a:bodyPr wrap="square" rtlCol="0">
            <a:spAutoFit/>
          </a:bodyPr>
          <a:lstStyle/>
          <a:p>
            <a:pPr algn="ctr" defTabSz="697927">
              <a:defRPr/>
            </a:pPr>
            <a:r>
              <a:rPr lang="en-GB" sz="700">
                <a:solidFill>
                  <a:schemeClr val="accent1"/>
                </a:solidFill>
                <a:latin typeface="Arial" panose="020B0604020202020204"/>
              </a:rPr>
              <a:t>Address Final QAD comments </a:t>
            </a:r>
          </a:p>
          <a:p>
            <a:pPr algn="ctr" defTabSz="697927">
              <a:defRPr/>
            </a:pPr>
            <a:r>
              <a:rPr lang="en-GB" sz="700" b="1">
                <a:solidFill>
                  <a:schemeClr val="accent1"/>
                </a:solidFill>
                <a:latin typeface="Arial" panose="020B0604020202020204"/>
              </a:rPr>
              <a:t>(Depends on how quickly comments are addressed)</a:t>
            </a:r>
          </a:p>
        </p:txBody>
      </p:sp>
      <p:sp>
        <p:nvSpPr>
          <p:cNvPr id="1426" name="TextBox 1425">
            <a:extLst>
              <a:ext uri="{FF2B5EF4-FFF2-40B4-BE49-F238E27FC236}">
                <a16:creationId xmlns:a16="http://schemas.microsoft.com/office/drawing/2014/main" id="{28E8CDB6-4ADC-F560-8711-0B6DC4CE4568}"/>
              </a:ext>
            </a:extLst>
          </p:cNvPr>
          <p:cNvSpPr txBox="1"/>
          <p:nvPr/>
        </p:nvSpPr>
        <p:spPr>
          <a:xfrm>
            <a:off x="5668920" y="1308633"/>
            <a:ext cx="1427132" cy="415498"/>
          </a:xfrm>
          <a:prstGeom prst="rect">
            <a:avLst/>
          </a:prstGeom>
          <a:noFill/>
        </p:spPr>
        <p:txBody>
          <a:bodyPr wrap="square" rtlCol="0">
            <a:spAutoFit/>
          </a:bodyPr>
          <a:lstStyle/>
          <a:p>
            <a:pPr algn="ctr" defTabSz="697927">
              <a:defRPr/>
            </a:pPr>
            <a:r>
              <a:rPr lang="en-GB" sz="700" dirty="0">
                <a:solidFill>
                  <a:schemeClr val="accent4"/>
                </a:solidFill>
                <a:latin typeface="Arial" panose="020B0604020202020204"/>
              </a:rPr>
              <a:t>Address Final QAD comments </a:t>
            </a:r>
          </a:p>
          <a:p>
            <a:pPr algn="ctr" defTabSz="697927">
              <a:defRPr/>
            </a:pPr>
            <a:r>
              <a:rPr lang="en-GB" sz="700" b="1" dirty="0">
                <a:solidFill>
                  <a:schemeClr val="accent4"/>
                </a:solidFill>
                <a:latin typeface="Arial" panose="020B0604020202020204"/>
              </a:rPr>
              <a:t>(Depends on how quickly comments are addressed)</a:t>
            </a:r>
          </a:p>
        </p:txBody>
      </p:sp>
      <p:cxnSp>
        <p:nvCxnSpPr>
          <p:cNvPr id="1432" name="Straight Connector 1431">
            <a:extLst>
              <a:ext uri="{FF2B5EF4-FFF2-40B4-BE49-F238E27FC236}">
                <a16:creationId xmlns:a16="http://schemas.microsoft.com/office/drawing/2014/main" id="{BF71F600-E5B0-F7B9-DDFE-93F1F2FCC637}"/>
              </a:ext>
            </a:extLst>
          </p:cNvPr>
          <p:cNvCxnSpPr>
            <a:cxnSpLocks/>
            <a:stCxn id="127" idx="1"/>
            <a:endCxn id="1420" idx="2"/>
          </p:cNvCxnSpPr>
          <p:nvPr/>
        </p:nvCxnSpPr>
        <p:spPr>
          <a:xfrm flipH="1" flipV="1">
            <a:off x="6030533" y="2662023"/>
            <a:ext cx="292255" cy="2062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9" name="Right Brace 1438">
            <a:extLst>
              <a:ext uri="{FF2B5EF4-FFF2-40B4-BE49-F238E27FC236}">
                <a16:creationId xmlns:a16="http://schemas.microsoft.com/office/drawing/2014/main" id="{08F622A9-9DEF-34A1-1281-5BBAC0823482}"/>
              </a:ext>
            </a:extLst>
          </p:cNvPr>
          <p:cNvSpPr/>
          <p:nvPr/>
        </p:nvSpPr>
        <p:spPr>
          <a:xfrm rot="5400000">
            <a:off x="6302225" y="4687740"/>
            <a:ext cx="90584" cy="90000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440" name="TextBox 1439">
            <a:extLst>
              <a:ext uri="{FF2B5EF4-FFF2-40B4-BE49-F238E27FC236}">
                <a16:creationId xmlns:a16="http://schemas.microsoft.com/office/drawing/2014/main" id="{9C4BD3A6-6355-CDCD-EC6C-0128006F5C39}"/>
              </a:ext>
            </a:extLst>
          </p:cNvPr>
          <p:cNvSpPr txBox="1"/>
          <p:nvPr/>
        </p:nvSpPr>
        <p:spPr>
          <a:xfrm>
            <a:off x="4991002" y="5305923"/>
            <a:ext cx="1417131" cy="415498"/>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Address Final QAD comments </a:t>
            </a:r>
          </a:p>
          <a:p>
            <a:pPr algn="ctr" defTabSz="697927">
              <a:defRPr/>
            </a:pPr>
            <a:r>
              <a:rPr lang="en-GB" sz="700" b="1">
                <a:solidFill>
                  <a:srgbClr val="7030A0"/>
                </a:solidFill>
                <a:latin typeface="Arial" panose="020B0604020202020204"/>
              </a:rPr>
              <a:t>(Depends on how quickly comments are addressed)</a:t>
            </a:r>
          </a:p>
        </p:txBody>
      </p:sp>
      <p:cxnSp>
        <p:nvCxnSpPr>
          <p:cNvPr id="1441" name="Straight Connector 1440">
            <a:extLst>
              <a:ext uri="{FF2B5EF4-FFF2-40B4-BE49-F238E27FC236}">
                <a16:creationId xmlns:a16="http://schemas.microsoft.com/office/drawing/2014/main" id="{7C521141-F084-B6FF-09EE-D3A80DC8ED0C}"/>
              </a:ext>
            </a:extLst>
          </p:cNvPr>
          <p:cNvCxnSpPr>
            <a:cxnSpLocks/>
            <a:stCxn id="1439" idx="1"/>
            <a:endCxn id="1440" idx="0"/>
          </p:cNvCxnSpPr>
          <p:nvPr/>
        </p:nvCxnSpPr>
        <p:spPr>
          <a:xfrm flipH="1">
            <a:off x="5699568" y="5183033"/>
            <a:ext cx="647949" cy="12289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47" name="Connector: Elbow 1446">
            <a:extLst>
              <a:ext uri="{FF2B5EF4-FFF2-40B4-BE49-F238E27FC236}">
                <a16:creationId xmlns:a16="http://schemas.microsoft.com/office/drawing/2014/main" id="{AB504850-1673-2E17-A932-06DE74339574}"/>
              </a:ext>
            </a:extLst>
          </p:cNvPr>
          <p:cNvCxnSpPr>
            <a:cxnSpLocks/>
            <a:stCxn id="81" idx="6"/>
          </p:cNvCxnSpPr>
          <p:nvPr/>
        </p:nvCxnSpPr>
        <p:spPr>
          <a:xfrm>
            <a:off x="10400230" y="3029180"/>
            <a:ext cx="121830" cy="337576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1" name="Connector: Elbow 1450">
            <a:extLst>
              <a:ext uri="{FF2B5EF4-FFF2-40B4-BE49-F238E27FC236}">
                <a16:creationId xmlns:a16="http://schemas.microsoft.com/office/drawing/2014/main" id="{97221DB7-294B-C8D6-34F3-89048044661A}"/>
              </a:ext>
            </a:extLst>
          </p:cNvPr>
          <p:cNvCxnSpPr>
            <a:cxnSpLocks/>
            <a:stCxn id="1362" idx="6"/>
          </p:cNvCxnSpPr>
          <p:nvPr/>
        </p:nvCxnSpPr>
        <p:spPr>
          <a:xfrm>
            <a:off x="10400230" y="1855732"/>
            <a:ext cx="124850" cy="457745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60" name="Isosceles Triangle 1459">
            <a:extLst>
              <a:ext uri="{FF2B5EF4-FFF2-40B4-BE49-F238E27FC236}">
                <a16:creationId xmlns:a16="http://schemas.microsoft.com/office/drawing/2014/main" id="{C2BFB703-60E6-3996-E174-E14B02DDCEDB}"/>
              </a:ext>
            </a:extLst>
          </p:cNvPr>
          <p:cNvSpPr/>
          <p:nvPr/>
        </p:nvSpPr>
        <p:spPr>
          <a:xfrm rot="10800000">
            <a:off x="10485533" y="492293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Isosceles Triangle 1460">
            <a:extLst>
              <a:ext uri="{FF2B5EF4-FFF2-40B4-BE49-F238E27FC236}">
                <a16:creationId xmlns:a16="http://schemas.microsoft.com/office/drawing/2014/main" id="{5C3476DE-C619-BE22-9C5A-AB6E924D72A5}"/>
              </a:ext>
            </a:extLst>
          </p:cNvPr>
          <p:cNvSpPr/>
          <p:nvPr/>
        </p:nvSpPr>
        <p:spPr>
          <a:xfrm rot="10800000">
            <a:off x="10496768" y="635502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a:extLst>
              <a:ext uri="{FF2B5EF4-FFF2-40B4-BE49-F238E27FC236}">
                <a16:creationId xmlns:a16="http://schemas.microsoft.com/office/drawing/2014/main" id="{9E5BE7F3-45DA-D3FA-6CE3-507F1EA35B4C}"/>
              </a:ext>
            </a:extLst>
          </p:cNvPr>
          <p:cNvSpPr/>
          <p:nvPr/>
        </p:nvSpPr>
        <p:spPr>
          <a:xfrm>
            <a:off x="7096052" y="7285172"/>
            <a:ext cx="178532" cy="157975"/>
          </a:xfrm>
          <a:prstGeom prst="ellipse">
            <a:avLst/>
          </a:prstGeom>
          <a:solidFill>
            <a:srgbClr val="00B05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6" name="Oval 1345">
            <a:extLst>
              <a:ext uri="{FF2B5EF4-FFF2-40B4-BE49-F238E27FC236}">
                <a16:creationId xmlns:a16="http://schemas.microsoft.com/office/drawing/2014/main" id="{D6739EEA-5808-3987-A2CA-3C571AB5528C}"/>
              </a:ext>
            </a:extLst>
          </p:cNvPr>
          <p:cNvSpPr/>
          <p:nvPr/>
        </p:nvSpPr>
        <p:spPr>
          <a:xfrm>
            <a:off x="3868443" y="5707820"/>
            <a:ext cx="178532" cy="157975"/>
          </a:xfrm>
          <a:prstGeom prst="ellipse">
            <a:avLst/>
          </a:prstGeom>
          <a:solidFill>
            <a:srgbClr val="7030A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3" name="Oval 1352">
            <a:extLst>
              <a:ext uri="{FF2B5EF4-FFF2-40B4-BE49-F238E27FC236}">
                <a16:creationId xmlns:a16="http://schemas.microsoft.com/office/drawing/2014/main" id="{8E27F8A0-A615-C7CC-ACF6-EF8194F38E71}"/>
              </a:ext>
            </a:extLst>
          </p:cNvPr>
          <p:cNvSpPr/>
          <p:nvPr/>
        </p:nvSpPr>
        <p:spPr>
          <a:xfrm>
            <a:off x="8736958" y="5740371"/>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77" name="Straight Connector 1376">
            <a:extLst>
              <a:ext uri="{FF2B5EF4-FFF2-40B4-BE49-F238E27FC236}">
                <a16:creationId xmlns:a16="http://schemas.microsoft.com/office/drawing/2014/main" id="{0955F924-566B-0418-F952-23BB7599F4FB}"/>
              </a:ext>
            </a:extLst>
          </p:cNvPr>
          <p:cNvCxnSpPr>
            <a:cxnSpLocks/>
            <a:stCxn id="1353" idx="4"/>
            <a:endCxn id="1347" idx="0"/>
          </p:cNvCxnSpPr>
          <p:nvPr/>
        </p:nvCxnSpPr>
        <p:spPr>
          <a:xfrm>
            <a:off x="8826225" y="5898340"/>
            <a:ext cx="1480" cy="4823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88EA743-4C8D-4BDA-2F38-81542CD9FA4D}"/>
              </a:ext>
            </a:extLst>
          </p:cNvPr>
          <p:cNvSpPr/>
          <p:nvPr/>
        </p:nvSpPr>
        <p:spPr>
          <a:xfrm>
            <a:off x="3369116" y="5692676"/>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 name="TextBox 43">
            <a:extLst>
              <a:ext uri="{FF2B5EF4-FFF2-40B4-BE49-F238E27FC236}">
                <a16:creationId xmlns:a16="http://schemas.microsoft.com/office/drawing/2014/main" id="{FEE55E28-F8B0-96EA-649D-9CED920E9F1B}"/>
              </a:ext>
            </a:extLst>
          </p:cNvPr>
          <p:cNvSpPr txBox="1"/>
          <p:nvPr/>
        </p:nvSpPr>
        <p:spPr>
          <a:xfrm>
            <a:off x="2943805" y="7041856"/>
            <a:ext cx="1587255" cy="523220"/>
          </a:xfrm>
          <a:prstGeom prst="rect">
            <a:avLst/>
          </a:prstGeom>
          <a:noFill/>
        </p:spPr>
        <p:txBody>
          <a:bodyPr wrap="square" rtlCol="0">
            <a:spAutoFit/>
          </a:bodyPr>
          <a:lstStyle/>
          <a:p>
            <a:pPr algn="ctr" defTabSz="491483">
              <a:defRPr/>
            </a:pPr>
            <a:r>
              <a:rPr lang="en-US" sz="700" b="1" dirty="0">
                <a:solidFill>
                  <a:schemeClr val="tx1">
                    <a:lumMod val="85000"/>
                    <a:lumOff val="15000"/>
                  </a:schemeClr>
                </a:solidFill>
                <a:latin typeface="Arial" panose="020B0604020202020204"/>
              </a:rPr>
              <a:t>Existing Supplier: </a:t>
            </a:r>
            <a:r>
              <a:rPr lang="en-US" sz="700" dirty="0">
                <a:solidFill>
                  <a:schemeClr val="tx1">
                    <a:lumMod val="85000"/>
                    <a:lumOff val="15000"/>
                  </a:schemeClr>
                </a:solidFill>
                <a:latin typeface="Arial" panose="020B0604020202020204"/>
              </a:rPr>
              <a:t>No MDD action</a:t>
            </a:r>
          </a:p>
          <a:p>
            <a:pPr algn="ctr" defTabSz="491483">
              <a:defRPr/>
            </a:pPr>
            <a:r>
              <a:rPr lang="en-US" sz="700" b="1" dirty="0">
                <a:solidFill>
                  <a:schemeClr val="tx1">
                    <a:lumMod val="85000"/>
                    <a:lumOff val="15000"/>
                  </a:schemeClr>
                </a:solidFill>
                <a:latin typeface="Arial" panose="020B0604020202020204"/>
              </a:rPr>
              <a:t>New Supplier / MPID: </a:t>
            </a:r>
            <a:r>
              <a:rPr lang="en-US" sz="700" dirty="0">
                <a:solidFill>
                  <a:schemeClr val="tx1">
                    <a:lumMod val="85000"/>
                    <a:lumOff val="15000"/>
                  </a:schemeClr>
                </a:solidFill>
                <a:latin typeface="Arial" panose="020B0604020202020204"/>
                <a:hlinkClick r:id="rId8"/>
              </a:rPr>
              <a:t>Raise MDD CRs</a:t>
            </a:r>
            <a:r>
              <a:rPr lang="en-US" sz="700" dirty="0">
                <a:solidFill>
                  <a:schemeClr val="tx1">
                    <a:lumMod val="85000"/>
                    <a:lumOff val="15000"/>
                  </a:schemeClr>
                </a:solidFill>
                <a:latin typeface="Arial" panose="020B0604020202020204"/>
              </a:rPr>
              <a:t> and send to MDD </a:t>
            </a:r>
            <a:r>
              <a:rPr lang="en-US" sz="700" dirty="0" err="1">
                <a:solidFill>
                  <a:schemeClr val="tx1">
                    <a:lumMod val="85000"/>
                    <a:lumOff val="15000"/>
                  </a:schemeClr>
                </a:solidFill>
                <a:latin typeface="Arial" panose="020B0604020202020204"/>
              </a:rPr>
              <a:t>co-ordinator</a:t>
            </a:r>
            <a:r>
              <a:rPr lang="en-US" sz="700" dirty="0">
                <a:solidFill>
                  <a:schemeClr val="tx1">
                    <a:lumMod val="85000"/>
                    <a:lumOff val="15000"/>
                  </a:schemeClr>
                </a:solidFill>
                <a:latin typeface="Arial" panose="020B0604020202020204"/>
              </a:rPr>
              <a:t> by CR deadline</a:t>
            </a:r>
            <a:endParaRPr lang="en-GB" sz="700" dirty="0">
              <a:solidFill>
                <a:schemeClr val="tx1">
                  <a:lumMod val="85000"/>
                  <a:lumOff val="15000"/>
                </a:schemeClr>
              </a:solidFill>
              <a:latin typeface="Arial" panose="020B0604020202020204"/>
            </a:endParaRPr>
          </a:p>
        </p:txBody>
      </p:sp>
      <p:sp>
        <p:nvSpPr>
          <p:cNvPr id="56" name="Oval 55">
            <a:extLst>
              <a:ext uri="{FF2B5EF4-FFF2-40B4-BE49-F238E27FC236}">
                <a16:creationId xmlns:a16="http://schemas.microsoft.com/office/drawing/2014/main" id="{B44BFD89-D644-7C50-0923-8C77C7A535AC}"/>
              </a:ext>
            </a:extLst>
          </p:cNvPr>
          <p:cNvSpPr/>
          <p:nvPr/>
        </p:nvSpPr>
        <p:spPr>
          <a:xfrm>
            <a:off x="4159704"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4" name="Oval 1343">
            <a:extLst>
              <a:ext uri="{FF2B5EF4-FFF2-40B4-BE49-F238E27FC236}">
                <a16:creationId xmlns:a16="http://schemas.microsoft.com/office/drawing/2014/main" id="{415C28A7-BFBA-2941-FFD2-F758E75F8E1B}"/>
              </a:ext>
            </a:extLst>
          </p:cNvPr>
          <p:cNvSpPr/>
          <p:nvPr/>
        </p:nvSpPr>
        <p:spPr>
          <a:xfrm>
            <a:off x="4985029"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66" name="TextBox 1365">
            <a:extLst>
              <a:ext uri="{FF2B5EF4-FFF2-40B4-BE49-F238E27FC236}">
                <a16:creationId xmlns:a16="http://schemas.microsoft.com/office/drawing/2014/main" id="{16A065FF-E681-D7D7-359E-636A10070BEA}"/>
              </a:ext>
            </a:extLst>
          </p:cNvPr>
          <p:cNvSpPr txBox="1"/>
          <p:nvPr/>
        </p:nvSpPr>
        <p:spPr>
          <a:xfrm>
            <a:off x="5443233" y="7041859"/>
            <a:ext cx="915675" cy="415498"/>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MDD CRs</a:t>
            </a:r>
          </a:p>
          <a:p>
            <a:pPr algn="ctr" defTabSz="491483">
              <a:defRPr/>
            </a:pPr>
            <a:r>
              <a:rPr lang="en-US" sz="700" dirty="0">
                <a:solidFill>
                  <a:schemeClr val="tx1">
                    <a:lumMod val="85000"/>
                    <a:lumOff val="15000"/>
                  </a:schemeClr>
                </a:solidFill>
                <a:latin typeface="Arial" panose="020B0604020202020204"/>
              </a:rPr>
              <a:t>Impact Assessment  </a:t>
            </a:r>
            <a:endParaRPr lang="en-GB" sz="700" strike="sngStrike" dirty="0">
              <a:solidFill>
                <a:schemeClr val="tx1">
                  <a:lumMod val="85000"/>
                  <a:lumOff val="15000"/>
                </a:schemeClr>
              </a:solidFill>
              <a:latin typeface="Arial" panose="020B0604020202020204"/>
            </a:endParaRPr>
          </a:p>
        </p:txBody>
      </p:sp>
      <p:sp>
        <p:nvSpPr>
          <p:cNvPr id="1379" name="Oval 1378">
            <a:extLst>
              <a:ext uri="{FF2B5EF4-FFF2-40B4-BE49-F238E27FC236}">
                <a16:creationId xmlns:a16="http://schemas.microsoft.com/office/drawing/2014/main" id="{1DF8255C-B18D-F3C7-71AE-1ED786D8283F}"/>
              </a:ext>
            </a:extLst>
          </p:cNvPr>
          <p:cNvSpPr/>
          <p:nvPr/>
        </p:nvSpPr>
        <p:spPr>
          <a:xfrm>
            <a:off x="5810354"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0" name="Isosceles Triangle 89">
            <a:extLst>
              <a:ext uri="{FF2B5EF4-FFF2-40B4-BE49-F238E27FC236}">
                <a16:creationId xmlns:a16="http://schemas.microsoft.com/office/drawing/2014/main" id="{9866A6BF-E4D7-F64B-654D-350865C1E10C}"/>
              </a:ext>
            </a:extLst>
          </p:cNvPr>
          <p:cNvSpPr/>
          <p:nvPr/>
        </p:nvSpPr>
        <p:spPr>
          <a:xfrm>
            <a:off x="10678162" y="67341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86D1C2D-9BD2-2F74-1F0E-CA984F0882FC}"/>
              </a:ext>
            </a:extLst>
          </p:cNvPr>
          <p:cNvSpPr/>
          <p:nvPr/>
        </p:nvSpPr>
        <p:spPr>
          <a:xfrm>
            <a:off x="3868443" y="6253330"/>
            <a:ext cx="178532" cy="15797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extBox 5">
            <a:extLst>
              <a:ext uri="{FF2B5EF4-FFF2-40B4-BE49-F238E27FC236}">
                <a16:creationId xmlns:a16="http://schemas.microsoft.com/office/drawing/2014/main" id="{76390ADE-8484-0422-A2D7-573C73C13833}"/>
              </a:ext>
            </a:extLst>
          </p:cNvPr>
          <p:cNvSpPr txBox="1"/>
          <p:nvPr/>
        </p:nvSpPr>
        <p:spPr>
          <a:xfrm>
            <a:off x="3944177" y="6344769"/>
            <a:ext cx="847445" cy="523220"/>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rPr>
              <a:t>Set Aspirational EFD</a:t>
            </a:r>
          </a:p>
          <a:p>
            <a:pPr algn="ctr" defTabSz="491483">
              <a:defRPr/>
            </a:pPr>
            <a:r>
              <a:rPr lang="en-US" sz="700" b="1" dirty="0">
                <a:solidFill>
                  <a:schemeClr val="bg1">
                    <a:lumMod val="50000"/>
                  </a:schemeClr>
                </a:solidFill>
                <a:latin typeface="Arial" panose="020B0604020202020204"/>
              </a:rPr>
              <a:t>(40 WDs before target PAB)</a:t>
            </a:r>
            <a:endParaRPr lang="en-GB" sz="700" b="1" dirty="0">
              <a:solidFill>
                <a:schemeClr val="bg1">
                  <a:lumMod val="50000"/>
                </a:schemeClr>
              </a:solidFill>
              <a:latin typeface="Arial" panose="020B0604020202020204"/>
            </a:endParaRPr>
          </a:p>
        </p:txBody>
      </p:sp>
      <p:sp>
        <p:nvSpPr>
          <p:cNvPr id="35" name="Isosceles Triangle 34">
            <a:extLst>
              <a:ext uri="{FF2B5EF4-FFF2-40B4-BE49-F238E27FC236}">
                <a16:creationId xmlns:a16="http://schemas.microsoft.com/office/drawing/2014/main" id="{F40AFE3D-9C55-CB84-AF7E-B9D7A66AFAEC}"/>
              </a:ext>
            </a:extLst>
          </p:cNvPr>
          <p:cNvSpPr/>
          <p:nvPr/>
        </p:nvSpPr>
        <p:spPr>
          <a:xfrm rot="5400000">
            <a:off x="7203225" y="695480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TextBox 1373">
            <a:extLst>
              <a:ext uri="{FF2B5EF4-FFF2-40B4-BE49-F238E27FC236}">
                <a16:creationId xmlns:a16="http://schemas.microsoft.com/office/drawing/2014/main" id="{7A8CDC78-F18D-0E7B-BB9E-F895647B8885}"/>
              </a:ext>
            </a:extLst>
          </p:cNvPr>
          <p:cNvSpPr txBox="1"/>
          <p:nvPr/>
        </p:nvSpPr>
        <p:spPr>
          <a:xfrm>
            <a:off x="6268615" y="7041859"/>
            <a:ext cx="915675" cy="415498"/>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MDD CRs approved </a:t>
            </a:r>
          </a:p>
          <a:p>
            <a:pPr algn="ctr" defTabSz="491483">
              <a:defRPr/>
            </a:pPr>
            <a:r>
              <a:rPr lang="en-US" sz="700" dirty="0">
                <a:solidFill>
                  <a:schemeClr val="tx1">
                    <a:lumMod val="85000"/>
                    <a:lumOff val="15000"/>
                  </a:schemeClr>
                </a:solidFill>
                <a:latin typeface="Arial" panose="020B0604020202020204"/>
              </a:rPr>
              <a:t>by SVG</a:t>
            </a:r>
            <a:endParaRPr lang="en-GB" sz="700" strike="sngStrike" dirty="0">
              <a:solidFill>
                <a:schemeClr val="tx1">
                  <a:lumMod val="85000"/>
                  <a:lumOff val="15000"/>
                </a:schemeClr>
              </a:solidFill>
              <a:latin typeface="Arial" panose="020B0604020202020204"/>
            </a:endParaRPr>
          </a:p>
        </p:txBody>
      </p:sp>
      <p:sp>
        <p:nvSpPr>
          <p:cNvPr id="1390" name="Oval 1389">
            <a:extLst>
              <a:ext uri="{FF2B5EF4-FFF2-40B4-BE49-F238E27FC236}">
                <a16:creationId xmlns:a16="http://schemas.microsoft.com/office/drawing/2014/main" id="{E25A9F71-22A7-44A1-7392-28ACDE4AD7E7}"/>
              </a:ext>
            </a:extLst>
          </p:cNvPr>
          <p:cNvSpPr/>
          <p:nvPr/>
        </p:nvSpPr>
        <p:spPr>
          <a:xfrm>
            <a:off x="6635679" y="6903782"/>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 name="object 4">
            <a:extLst>
              <a:ext uri="{FF2B5EF4-FFF2-40B4-BE49-F238E27FC236}">
                <a16:creationId xmlns:a16="http://schemas.microsoft.com/office/drawing/2014/main" id="{0E0D3C9E-116E-A125-0146-94AB506ECC5D}"/>
              </a:ext>
            </a:extLst>
          </p:cNvPr>
          <p:cNvSpPr/>
          <p:nvPr/>
        </p:nvSpPr>
        <p:spPr>
          <a:xfrm rot="10800000" flipV="1">
            <a:off x="10122332" y="6607558"/>
            <a:ext cx="607090" cy="327141"/>
          </a:xfrm>
          <a:custGeom>
            <a:avLst/>
            <a:gdLst/>
            <a:ahLst/>
            <a:cxnLst/>
            <a:rect l="l" t="t" r="r" b="b"/>
            <a:pathLst>
              <a:path w="11028680">
                <a:moveTo>
                  <a:pt x="0" y="0"/>
                </a:moveTo>
                <a:lnTo>
                  <a:pt x="11028603" y="0"/>
                </a:lnTo>
              </a:path>
            </a:pathLst>
          </a:custGeom>
          <a:ln w="50800">
            <a:solidFill>
              <a:schemeClr val="tx1">
                <a:lumMod val="85000"/>
                <a:lumOff val="15000"/>
              </a:schemeClr>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69" name="Oval 1368">
            <a:extLst>
              <a:ext uri="{FF2B5EF4-FFF2-40B4-BE49-F238E27FC236}">
                <a16:creationId xmlns:a16="http://schemas.microsoft.com/office/drawing/2014/main" id="{06AB28BF-E32A-987C-5CE9-02AEAF413C2C}"/>
              </a:ext>
            </a:extLst>
          </p:cNvPr>
          <p:cNvSpPr/>
          <p:nvPr/>
        </p:nvSpPr>
        <p:spPr>
          <a:xfrm>
            <a:off x="10623433" y="6526151"/>
            <a:ext cx="178532" cy="157975"/>
          </a:xfrm>
          <a:prstGeom prst="ellipse">
            <a:avLst/>
          </a:prstGeom>
          <a:solidFill>
            <a:schemeClr val="tx1">
              <a:lumMod val="85000"/>
              <a:lumOff val="1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88" name="Connector: Elbow 87">
            <a:extLst>
              <a:ext uri="{FF2B5EF4-FFF2-40B4-BE49-F238E27FC236}">
                <a16:creationId xmlns:a16="http://schemas.microsoft.com/office/drawing/2014/main" id="{46DAE042-9A8E-3D8A-07F8-8F1412EC239D}"/>
              </a:ext>
            </a:extLst>
          </p:cNvPr>
          <p:cNvCxnSpPr>
            <a:cxnSpLocks/>
          </p:cNvCxnSpPr>
          <p:nvPr/>
        </p:nvCxnSpPr>
        <p:spPr>
          <a:xfrm rot="5400000" flipH="1">
            <a:off x="7010510" y="2812996"/>
            <a:ext cx="640714" cy="6746313"/>
          </a:xfrm>
          <a:prstGeom prst="bentConnector3">
            <a:avLst>
              <a:gd name="adj1" fmla="val -7334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499132C8-AD09-97BA-D569-0042037D80DA}"/>
              </a:ext>
            </a:extLst>
          </p:cNvPr>
          <p:cNvSpPr txBox="1"/>
          <p:nvPr/>
        </p:nvSpPr>
        <p:spPr>
          <a:xfrm>
            <a:off x="9938442" y="6696132"/>
            <a:ext cx="854903" cy="415498"/>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hlinkClick r:id="rId9"/>
              </a:rPr>
              <a:t>MDD</a:t>
            </a:r>
            <a:r>
              <a:rPr lang="en-US" sz="700" dirty="0">
                <a:solidFill>
                  <a:schemeClr val="bg1">
                    <a:lumMod val="50000"/>
                  </a:schemeClr>
                </a:solidFill>
                <a:latin typeface="Arial" panose="020B0604020202020204"/>
              </a:rPr>
              <a:t> / </a:t>
            </a:r>
            <a:r>
              <a:rPr lang="en-US" sz="700" dirty="0">
                <a:solidFill>
                  <a:schemeClr val="bg1">
                    <a:lumMod val="50000"/>
                  </a:schemeClr>
                </a:solidFill>
                <a:latin typeface="Arial" panose="020B0604020202020204"/>
                <a:hlinkClick r:id="rId10"/>
              </a:rPr>
              <a:t>ISD</a:t>
            </a:r>
            <a:r>
              <a:rPr lang="en-US" sz="700" dirty="0">
                <a:solidFill>
                  <a:schemeClr val="bg1">
                    <a:lumMod val="50000"/>
                  </a:schemeClr>
                </a:solidFill>
                <a:latin typeface="Arial" panose="020B0604020202020204"/>
              </a:rPr>
              <a:t> Preparation</a:t>
            </a:r>
          </a:p>
          <a:p>
            <a:pPr algn="ctr" defTabSz="491483">
              <a:defRPr/>
            </a:pPr>
            <a:endParaRPr lang="en-US" sz="700" dirty="0">
              <a:solidFill>
                <a:schemeClr val="bg1">
                  <a:lumMod val="50000"/>
                </a:schemeClr>
              </a:solidFill>
              <a:latin typeface="Arial" panose="020B0604020202020204"/>
            </a:endParaRPr>
          </a:p>
        </p:txBody>
      </p:sp>
      <p:sp>
        <p:nvSpPr>
          <p:cNvPr id="105" name="TextBox 104">
            <a:extLst>
              <a:ext uri="{FF2B5EF4-FFF2-40B4-BE49-F238E27FC236}">
                <a16:creationId xmlns:a16="http://schemas.microsoft.com/office/drawing/2014/main" id="{EBDCD920-8DC5-E367-1DF6-00C77D7AAB9D}"/>
              </a:ext>
            </a:extLst>
          </p:cNvPr>
          <p:cNvSpPr txBox="1"/>
          <p:nvPr/>
        </p:nvSpPr>
        <p:spPr>
          <a:xfrm>
            <a:off x="4642334" y="7041856"/>
            <a:ext cx="878904" cy="523220"/>
          </a:xfrm>
          <a:prstGeom prst="rect">
            <a:avLst/>
          </a:prstGeom>
          <a:noFill/>
        </p:spPr>
        <p:txBody>
          <a:bodyPr wrap="square" rtlCol="0">
            <a:spAutoFit/>
          </a:bodyPr>
          <a:lstStyle/>
          <a:p>
            <a:pPr algn="ctr" defTabSz="491483">
              <a:defRPr/>
            </a:pPr>
            <a:r>
              <a:rPr lang="en-US" sz="700" dirty="0" err="1">
                <a:solidFill>
                  <a:schemeClr val="tx1">
                    <a:lumMod val="85000"/>
                    <a:lumOff val="15000"/>
                  </a:schemeClr>
                </a:solidFill>
                <a:latin typeface="Arial" panose="020B0604020202020204"/>
              </a:rPr>
              <a:t>BSCCo</a:t>
            </a:r>
            <a:r>
              <a:rPr lang="en-US" sz="700" dirty="0">
                <a:solidFill>
                  <a:schemeClr val="tx1">
                    <a:lumMod val="85000"/>
                    <a:lumOff val="15000"/>
                  </a:schemeClr>
                </a:solidFill>
                <a:latin typeface="Arial" panose="020B0604020202020204"/>
              </a:rPr>
              <a:t> reviews and provides comments to Supplier</a:t>
            </a:r>
            <a:endParaRPr lang="en-GB" sz="700" dirty="0">
              <a:solidFill>
                <a:schemeClr val="tx1">
                  <a:lumMod val="85000"/>
                  <a:lumOff val="15000"/>
                </a:schemeClr>
              </a:solidFill>
              <a:latin typeface="Arial" panose="020B0604020202020204"/>
            </a:endParaRPr>
          </a:p>
        </p:txBody>
      </p:sp>
      <p:cxnSp>
        <p:nvCxnSpPr>
          <p:cNvPr id="107" name="Connector: Elbow 106">
            <a:extLst>
              <a:ext uri="{FF2B5EF4-FFF2-40B4-BE49-F238E27FC236}">
                <a16:creationId xmlns:a16="http://schemas.microsoft.com/office/drawing/2014/main" id="{C04BF712-26D3-3E8E-1219-9D32361143C8}"/>
              </a:ext>
            </a:extLst>
          </p:cNvPr>
          <p:cNvCxnSpPr>
            <a:cxnSpLocks/>
          </p:cNvCxnSpPr>
          <p:nvPr/>
        </p:nvCxnSpPr>
        <p:spPr>
          <a:xfrm flipH="1">
            <a:off x="10027705" y="6460465"/>
            <a:ext cx="74214" cy="947183"/>
          </a:xfrm>
          <a:prstGeom prst="bentConnector4">
            <a:avLst>
              <a:gd name="adj1" fmla="val 101178"/>
              <a:gd name="adj2" fmla="val 6735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40BF815-6A5D-B312-B199-DE59F4B719F1}"/>
              </a:ext>
            </a:extLst>
          </p:cNvPr>
          <p:cNvSpPr txBox="1"/>
          <p:nvPr/>
        </p:nvSpPr>
        <p:spPr>
          <a:xfrm>
            <a:off x="12165772" y="4656037"/>
            <a:ext cx="1158673" cy="415498"/>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MDD / ISD Go-Live </a:t>
            </a:r>
          </a:p>
          <a:p>
            <a:pPr algn="ctr" defTabSz="697927">
              <a:defRPr/>
            </a:pPr>
            <a:r>
              <a:rPr lang="en-GB" sz="700" b="1" dirty="0">
                <a:solidFill>
                  <a:srgbClr val="7030A0"/>
                </a:solidFill>
                <a:latin typeface="Arial" panose="020B0604020202020204"/>
              </a:rPr>
              <a:t>(5WD after MDD /</a:t>
            </a:r>
          </a:p>
          <a:p>
            <a:pPr algn="ctr" defTabSz="697927">
              <a:defRPr/>
            </a:pPr>
            <a:r>
              <a:rPr lang="en-GB" sz="700" b="1" dirty="0">
                <a:solidFill>
                  <a:srgbClr val="7030A0"/>
                </a:solidFill>
                <a:latin typeface="Arial" panose="020B0604020202020204"/>
              </a:rPr>
              <a:t>ISD Published)</a:t>
            </a:r>
            <a:endParaRPr lang="en-GB" sz="700" b="1" i="1" dirty="0">
              <a:solidFill>
                <a:srgbClr val="7030A0"/>
              </a:solidFill>
              <a:latin typeface="Arial" panose="020B0604020202020204"/>
            </a:endParaRPr>
          </a:p>
        </p:txBody>
      </p:sp>
    </p:spTree>
    <p:extLst>
      <p:ext uri="{BB962C8B-B14F-4D97-AF65-F5344CB8AC3E}">
        <p14:creationId xmlns:p14="http://schemas.microsoft.com/office/powerpoint/2010/main" val="387783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E14D3-0947-ABFF-6D6D-FB65E41D999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9565F1E-E8A2-3E8C-A7F7-624BF7316987}"/>
              </a:ext>
            </a:extLst>
          </p:cNvPr>
          <p:cNvSpPr/>
          <p:nvPr/>
        </p:nvSpPr>
        <p:spPr>
          <a:xfrm>
            <a:off x="116373" y="8841622"/>
            <a:ext cx="1697389" cy="758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Table 48">
            <a:extLst>
              <a:ext uri="{FF2B5EF4-FFF2-40B4-BE49-F238E27FC236}">
                <a16:creationId xmlns:a16="http://schemas.microsoft.com/office/drawing/2014/main" id="{386E17E5-19E7-FF3F-A92C-6EE4C852AC86}"/>
              </a:ext>
            </a:extLst>
          </p:cNvPr>
          <p:cNvGraphicFramePr>
            <a:graphicFrameLocks noGrp="1"/>
          </p:cNvGraphicFramePr>
          <p:nvPr>
            <p:extLst>
              <p:ext uri="{D42A27DB-BD31-4B8C-83A1-F6EECF244321}">
                <p14:modId xmlns:p14="http://schemas.microsoft.com/office/powerpoint/2010/main" val="247469989"/>
              </p:ext>
            </p:extLst>
          </p:nvPr>
        </p:nvGraphicFramePr>
        <p:xfrm>
          <a:off x="0" y="1048318"/>
          <a:ext cx="13212766" cy="8263148"/>
        </p:xfrm>
        <a:graphic>
          <a:graphicData uri="http://schemas.openxmlformats.org/drawingml/2006/table">
            <a:tbl>
              <a:tblPr firstRow="1" bandRow="1">
                <a:tableStyleId>{5C22544A-7EE6-4342-B048-85BDC9FD1C3A}</a:tableStyleId>
              </a:tblPr>
              <a:tblGrid>
                <a:gridCol w="825351">
                  <a:extLst>
                    <a:ext uri="{9D8B030D-6E8A-4147-A177-3AD203B41FA5}">
                      <a16:colId xmlns:a16="http://schemas.microsoft.com/office/drawing/2014/main" val="2517121393"/>
                    </a:ext>
                  </a:extLst>
                </a:gridCol>
                <a:gridCol w="825351">
                  <a:extLst>
                    <a:ext uri="{9D8B030D-6E8A-4147-A177-3AD203B41FA5}">
                      <a16:colId xmlns:a16="http://schemas.microsoft.com/office/drawing/2014/main" val="1615512674"/>
                    </a:ext>
                  </a:extLst>
                </a:gridCol>
                <a:gridCol w="825351">
                  <a:extLst>
                    <a:ext uri="{9D8B030D-6E8A-4147-A177-3AD203B41FA5}">
                      <a16:colId xmlns:a16="http://schemas.microsoft.com/office/drawing/2014/main" val="1619439231"/>
                    </a:ext>
                  </a:extLst>
                </a:gridCol>
                <a:gridCol w="825351">
                  <a:extLst>
                    <a:ext uri="{9D8B030D-6E8A-4147-A177-3AD203B41FA5}">
                      <a16:colId xmlns:a16="http://schemas.microsoft.com/office/drawing/2014/main" val="936520680"/>
                    </a:ext>
                  </a:extLst>
                </a:gridCol>
                <a:gridCol w="825351">
                  <a:extLst>
                    <a:ext uri="{9D8B030D-6E8A-4147-A177-3AD203B41FA5}">
                      <a16:colId xmlns:a16="http://schemas.microsoft.com/office/drawing/2014/main" val="3645583170"/>
                    </a:ext>
                  </a:extLst>
                </a:gridCol>
                <a:gridCol w="825351">
                  <a:extLst>
                    <a:ext uri="{9D8B030D-6E8A-4147-A177-3AD203B41FA5}">
                      <a16:colId xmlns:a16="http://schemas.microsoft.com/office/drawing/2014/main" val="2253984289"/>
                    </a:ext>
                  </a:extLst>
                </a:gridCol>
                <a:gridCol w="825351">
                  <a:extLst>
                    <a:ext uri="{9D8B030D-6E8A-4147-A177-3AD203B41FA5}">
                      <a16:colId xmlns:a16="http://schemas.microsoft.com/office/drawing/2014/main" val="811557312"/>
                    </a:ext>
                  </a:extLst>
                </a:gridCol>
                <a:gridCol w="825351">
                  <a:extLst>
                    <a:ext uri="{9D8B030D-6E8A-4147-A177-3AD203B41FA5}">
                      <a16:colId xmlns:a16="http://schemas.microsoft.com/office/drawing/2014/main" val="263451926"/>
                    </a:ext>
                  </a:extLst>
                </a:gridCol>
                <a:gridCol w="825351">
                  <a:extLst>
                    <a:ext uri="{9D8B030D-6E8A-4147-A177-3AD203B41FA5}">
                      <a16:colId xmlns:a16="http://schemas.microsoft.com/office/drawing/2014/main" val="1467332255"/>
                    </a:ext>
                  </a:extLst>
                </a:gridCol>
                <a:gridCol w="825351">
                  <a:extLst>
                    <a:ext uri="{9D8B030D-6E8A-4147-A177-3AD203B41FA5}">
                      <a16:colId xmlns:a16="http://schemas.microsoft.com/office/drawing/2014/main" val="1475411869"/>
                    </a:ext>
                  </a:extLst>
                </a:gridCol>
                <a:gridCol w="212673">
                  <a:extLst>
                    <a:ext uri="{9D8B030D-6E8A-4147-A177-3AD203B41FA5}">
                      <a16:colId xmlns:a16="http://schemas.microsoft.com/office/drawing/2014/main" val="868856871"/>
                    </a:ext>
                  </a:extLst>
                </a:gridCol>
                <a:gridCol w="1438027">
                  <a:extLst>
                    <a:ext uri="{9D8B030D-6E8A-4147-A177-3AD203B41FA5}">
                      <a16:colId xmlns:a16="http://schemas.microsoft.com/office/drawing/2014/main" val="2085029827"/>
                    </a:ext>
                  </a:extLst>
                </a:gridCol>
                <a:gridCol w="825351">
                  <a:extLst>
                    <a:ext uri="{9D8B030D-6E8A-4147-A177-3AD203B41FA5}">
                      <a16:colId xmlns:a16="http://schemas.microsoft.com/office/drawing/2014/main" val="435785201"/>
                    </a:ext>
                  </a:extLst>
                </a:gridCol>
                <a:gridCol w="1445181">
                  <a:extLst>
                    <a:ext uri="{9D8B030D-6E8A-4147-A177-3AD203B41FA5}">
                      <a16:colId xmlns:a16="http://schemas.microsoft.com/office/drawing/2014/main" val="2417854117"/>
                    </a:ext>
                  </a:extLst>
                </a:gridCol>
                <a:gridCol w="212673">
                  <a:extLst>
                    <a:ext uri="{9D8B030D-6E8A-4147-A177-3AD203B41FA5}">
                      <a16:colId xmlns:a16="http://schemas.microsoft.com/office/drawing/2014/main" val="1761922096"/>
                    </a:ext>
                  </a:extLst>
                </a:gridCol>
                <a:gridCol w="825351">
                  <a:extLst>
                    <a:ext uri="{9D8B030D-6E8A-4147-A177-3AD203B41FA5}">
                      <a16:colId xmlns:a16="http://schemas.microsoft.com/office/drawing/2014/main" val="2772647534"/>
                    </a:ext>
                  </a:extLst>
                </a:gridCol>
              </a:tblGrid>
              <a:tr h="259080">
                <a:tc>
                  <a:txBody>
                    <a:bodyPr/>
                    <a:lstStyle/>
                    <a:p>
                      <a:pPr algn="ctr"/>
                      <a:endParaRPr lang="en-GB" sz="5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20297"/>
                  </a:ext>
                </a:extLst>
              </a:tr>
              <a:tr h="1134818">
                <a:tc>
                  <a:txBody>
                    <a:bodyPr/>
                    <a:lstStyle/>
                    <a:p>
                      <a:pPr algn="ctr"/>
                      <a:r>
                        <a:rPr lang="en-GB" sz="1000" b="1">
                          <a:solidFill>
                            <a:schemeClr val="bg1"/>
                          </a:solidFill>
                          <a:latin typeface="Arial" panose="020B0604020202020204" pitchFamily="34" charset="0"/>
                          <a:cs typeface="Arial" panose="020B0604020202020204" pitchFamily="34" charset="0"/>
                        </a:rPr>
                        <a:t>REC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4326413"/>
                  </a:ext>
                </a:extLst>
              </a:tr>
              <a:tr h="938676">
                <a:tc>
                  <a:txBody>
                    <a:bodyPr/>
                    <a:lstStyle/>
                    <a:p>
                      <a:pPr algn="ctr"/>
                      <a:r>
                        <a:rPr lang="en-GB" sz="1000" b="1">
                          <a:solidFill>
                            <a:schemeClr val="bg1"/>
                          </a:solidFill>
                          <a:latin typeface="Arial" panose="020B0604020202020204" pitchFamily="34" charset="0"/>
                          <a:cs typeface="Arial" panose="020B0604020202020204" pitchFamily="34" charset="0"/>
                        </a:rPr>
                        <a:t>BSC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1"/>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537049"/>
                  </a:ext>
                </a:extLst>
              </a:tr>
              <a:tr h="1280716">
                <a:tc>
                  <a:txBody>
                    <a:bodyPr/>
                    <a:lstStyle/>
                    <a:p>
                      <a:pPr algn="ctr"/>
                      <a:r>
                        <a:rPr lang="en-GB" sz="1000" b="1">
                          <a:solidFill>
                            <a:schemeClr val="bg1"/>
                          </a:solidFill>
                          <a:latin typeface="Arial" panose="020B0604020202020204" pitchFamily="34" charset="0"/>
                          <a:cs typeface="Arial" panose="020B0604020202020204" pitchFamily="34" charset="0"/>
                        </a:rPr>
                        <a:t>DIP Manager</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4AC"/>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478122"/>
                  </a:ext>
                </a:extLst>
              </a:tr>
              <a:tr h="1143477">
                <a:tc>
                  <a:txBody>
                    <a:bodyPr/>
                    <a:lstStyle/>
                    <a:p>
                      <a:pPr algn="ctr"/>
                      <a:r>
                        <a:rPr lang="en-GB" sz="1000" b="1">
                          <a:solidFill>
                            <a:schemeClr val="bg1"/>
                          </a:solidFill>
                          <a:latin typeface="Arial" panose="020B0604020202020204" pitchFamily="34" charset="0"/>
                          <a:cs typeface="Arial" panose="020B0604020202020204" pitchFamily="34" charset="0"/>
                        </a:rPr>
                        <a:t>PP</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7030A0"/>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8406725"/>
                  </a:ext>
                </a:extLst>
              </a:tr>
              <a:tr h="817741">
                <a:tc>
                  <a:txBody>
                    <a:bodyPr/>
                    <a:lstStyle/>
                    <a:p>
                      <a:pPr algn="ctr"/>
                      <a:r>
                        <a:rPr lang="en-GB" sz="1000" b="1" dirty="0">
                          <a:solidFill>
                            <a:schemeClr val="bg1"/>
                          </a:solidFill>
                          <a:latin typeface="Arial" panose="020B0604020202020204" pitchFamily="34" charset="0"/>
                          <a:cs typeface="Arial" panose="020B0604020202020204" pitchFamily="34" charset="0"/>
                        </a:rPr>
                        <a:t>Service Activation (ISD)</a:t>
                      </a:r>
                      <a:endParaRPr lang="en-US" sz="1000" b="1" dirty="0">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bg1">
                        <a:lumMod val="50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0068565"/>
                  </a:ext>
                </a:extLst>
              </a:tr>
              <a:tr h="816003">
                <a:tc>
                  <a:txBody>
                    <a:bodyPr/>
                    <a:lstStyle/>
                    <a:p>
                      <a:pPr marL="0" marR="0" lvl="0" indent="0" algn="ctr" defTabSz="1298539"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Service Activation (MDD)</a:t>
                      </a:r>
                      <a:endParaRPr lang="en-US" sz="1000" b="1" dirty="0">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tx1">
                        <a:lumMod val="75000"/>
                        <a:lumOff val="2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8804131"/>
                  </a:ext>
                </a:extLst>
              </a:tr>
              <a:tr h="739471">
                <a:tc>
                  <a:txBody>
                    <a:bodyPr/>
                    <a:lstStyle/>
                    <a:p>
                      <a:pPr algn="ctr"/>
                      <a:r>
                        <a:rPr lang="en-GB" sz="1000" b="1">
                          <a:solidFill>
                            <a:schemeClr val="bg1"/>
                          </a:solidFill>
                          <a:latin typeface="Arial" panose="020B0604020202020204" pitchFamily="34" charset="0"/>
                          <a:cs typeface="Arial" panose="020B0604020202020204" pitchFamily="34" charset="0"/>
                        </a:rPr>
                        <a:t>MCC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050"/>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5047943"/>
                  </a:ext>
                </a:extLst>
              </a:tr>
              <a:tr h="692512">
                <a:tc>
                  <a:txBody>
                    <a:bodyPr/>
                    <a:lstStyle/>
                    <a:p>
                      <a:pPr algn="ctr"/>
                      <a:r>
                        <a:rPr lang="en-GB" sz="900" b="1">
                          <a:solidFill>
                            <a:schemeClr val="bg1"/>
                          </a:solidFill>
                          <a:latin typeface="Arial" panose="020B0604020202020204" pitchFamily="34" charset="0"/>
                          <a:cs typeface="Arial" panose="020B0604020202020204" pitchFamily="34" charset="0"/>
                        </a:rPr>
                        <a:t>Migration Sprint Planning Activities</a:t>
                      </a:r>
                      <a:endParaRPr lang="en-US" sz="9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2060"/>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107292"/>
                  </a:ext>
                </a:extLst>
              </a:tr>
              <a:tr h="440654">
                <a:tc>
                  <a:txBody>
                    <a:bodyPr/>
                    <a:lstStyle/>
                    <a:p>
                      <a:pPr algn="ctr"/>
                      <a:r>
                        <a:rPr lang="en-GB" sz="1000" b="1">
                          <a:solidFill>
                            <a:schemeClr val="bg1"/>
                          </a:solidFill>
                          <a:latin typeface="Arial" panose="020B0604020202020204" pitchFamily="34" charset="0"/>
                          <a:cs typeface="Arial" panose="020B0604020202020204" pitchFamily="34" charset="0"/>
                        </a:rPr>
                        <a:t>PP is Live</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2">
                        <a:lumMod val="7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0106531"/>
                  </a:ext>
                </a:extLst>
              </a:tr>
            </a:tbl>
          </a:graphicData>
        </a:graphic>
      </p:graphicFrame>
      <p:sp>
        <p:nvSpPr>
          <p:cNvPr id="113" name="Title 1">
            <a:extLst>
              <a:ext uri="{FF2B5EF4-FFF2-40B4-BE49-F238E27FC236}">
                <a16:creationId xmlns:a16="http://schemas.microsoft.com/office/drawing/2014/main" id="{D2B911A5-FE45-E132-F503-2F772043FBDC}"/>
              </a:ext>
            </a:extLst>
          </p:cNvPr>
          <p:cNvSpPr txBox="1">
            <a:spLocks/>
          </p:cNvSpPr>
          <p:nvPr/>
        </p:nvSpPr>
        <p:spPr>
          <a:xfrm>
            <a:off x="130286" y="551305"/>
            <a:ext cx="9834127" cy="351938"/>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latin typeface="Arial" panose="020B0604020202020204" pitchFamily="34" charset="0"/>
                <a:cs typeface="Arial" panose="020B0604020202020204" pitchFamily="34" charset="0"/>
              </a:rPr>
              <a:t>Non-SIT MOA / MEM Journey Map</a:t>
            </a:r>
            <a:endParaRPr lang="en-US" sz="2000" b="1">
              <a:latin typeface="Arial" panose="020B0604020202020204" pitchFamily="34" charset="0"/>
              <a:cs typeface="Arial" panose="020B0604020202020204" pitchFamily="34" charset="0"/>
            </a:endParaRPr>
          </a:p>
        </p:txBody>
      </p:sp>
      <p:sp>
        <p:nvSpPr>
          <p:cNvPr id="1297" name="TextBox 1296">
            <a:extLst>
              <a:ext uri="{FF2B5EF4-FFF2-40B4-BE49-F238E27FC236}">
                <a16:creationId xmlns:a16="http://schemas.microsoft.com/office/drawing/2014/main" id="{97E3AAD7-D848-8276-C79A-ED0D611B845F}"/>
              </a:ext>
            </a:extLst>
          </p:cNvPr>
          <p:cNvSpPr txBox="1"/>
          <p:nvPr/>
        </p:nvSpPr>
        <p:spPr>
          <a:xfrm>
            <a:off x="11182059" y="8993376"/>
            <a:ext cx="1263134" cy="307777"/>
          </a:xfrm>
          <a:prstGeom prst="rect">
            <a:avLst/>
          </a:prstGeom>
          <a:noFill/>
        </p:spPr>
        <p:txBody>
          <a:bodyPr wrap="square" rtlCol="0">
            <a:spAutoFit/>
          </a:bodyPr>
          <a:lstStyle/>
          <a:p>
            <a:pPr algn="ctr" defTabSz="697927">
              <a:defRPr/>
            </a:pPr>
            <a:r>
              <a:rPr lang="en-US" sz="700" b="1">
                <a:solidFill>
                  <a:schemeClr val="accent2">
                    <a:lumMod val="75000"/>
                  </a:schemeClr>
                </a:solidFill>
                <a:latin typeface="Arial" panose="020B0604020202020204"/>
              </a:rPr>
              <a:t>MOA begins operating on DIP from their EFD</a:t>
            </a:r>
            <a:endParaRPr lang="en-GB" sz="700" b="1">
              <a:solidFill>
                <a:schemeClr val="accent2">
                  <a:lumMod val="75000"/>
                </a:schemeClr>
              </a:solidFill>
              <a:latin typeface="Arial" panose="020B0604020202020204"/>
            </a:endParaRPr>
          </a:p>
        </p:txBody>
      </p:sp>
      <p:sp>
        <p:nvSpPr>
          <p:cNvPr id="1307" name="Rectangle: Rounded Corners 1306">
            <a:extLst>
              <a:ext uri="{FF2B5EF4-FFF2-40B4-BE49-F238E27FC236}">
                <a16:creationId xmlns:a16="http://schemas.microsoft.com/office/drawing/2014/main" id="{647E201C-FFED-C37D-B711-98E6D04DAB54}"/>
              </a:ext>
            </a:extLst>
          </p:cNvPr>
          <p:cNvSpPr/>
          <p:nvPr/>
        </p:nvSpPr>
        <p:spPr>
          <a:xfrm>
            <a:off x="12372464" y="9025596"/>
            <a:ext cx="557041" cy="234188"/>
          </a:xfrm>
          <a:prstGeom prst="roundRect">
            <a:avLst/>
          </a:prstGeom>
          <a:solidFill>
            <a:schemeClr val="accent2">
              <a:lumMod val="75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3765D7-081C-45DF-0E68-0983C75CE297}"/>
              </a:ext>
            </a:extLst>
          </p:cNvPr>
          <p:cNvSpPr txBox="1"/>
          <p:nvPr/>
        </p:nvSpPr>
        <p:spPr>
          <a:xfrm>
            <a:off x="947856" y="4234544"/>
            <a:ext cx="855548" cy="415498"/>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MOA has run all </a:t>
            </a:r>
            <a:r>
              <a:rPr lang="en-GB" sz="700">
                <a:solidFill>
                  <a:srgbClr val="7030A0"/>
                </a:solidFill>
                <a:latin typeface="Arial" panose="020B0604020202020204"/>
                <a:hlinkClick r:id="rId3"/>
              </a:rPr>
              <a:t>Qualification Test Scripts</a:t>
            </a:r>
            <a:endParaRPr lang="en-GB" sz="700">
              <a:solidFill>
                <a:srgbClr val="7030A0"/>
              </a:solidFill>
              <a:latin typeface="Arial" panose="020B0604020202020204"/>
            </a:endParaRPr>
          </a:p>
        </p:txBody>
      </p:sp>
      <p:sp>
        <p:nvSpPr>
          <p:cNvPr id="11" name="object 4">
            <a:extLst>
              <a:ext uri="{FF2B5EF4-FFF2-40B4-BE49-F238E27FC236}">
                <a16:creationId xmlns:a16="http://schemas.microsoft.com/office/drawing/2014/main" id="{0794875C-7F76-9B50-2C72-DA0780871CB6}"/>
              </a:ext>
            </a:extLst>
          </p:cNvPr>
          <p:cNvSpPr/>
          <p:nvPr/>
        </p:nvSpPr>
        <p:spPr>
          <a:xfrm flipV="1">
            <a:off x="1087972" y="4812366"/>
            <a:ext cx="785329" cy="17741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41" name="Right Brace 40">
            <a:extLst>
              <a:ext uri="{FF2B5EF4-FFF2-40B4-BE49-F238E27FC236}">
                <a16:creationId xmlns:a16="http://schemas.microsoft.com/office/drawing/2014/main" id="{088B5163-8F56-1894-CE46-49827357ACAF}"/>
              </a:ext>
            </a:extLst>
          </p:cNvPr>
          <p:cNvSpPr/>
          <p:nvPr/>
        </p:nvSpPr>
        <p:spPr>
          <a:xfrm rot="16200000">
            <a:off x="4643641" y="627078"/>
            <a:ext cx="91698" cy="2244869"/>
          </a:xfrm>
          <a:prstGeom prst="rightBrace">
            <a:avLst>
              <a:gd name="adj1" fmla="val 8333"/>
              <a:gd name="adj2" fmla="val 49252"/>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59" name="Right Brace 1358">
            <a:extLst>
              <a:ext uri="{FF2B5EF4-FFF2-40B4-BE49-F238E27FC236}">
                <a16:creationId xmlns:a16="http://schemas.microsoft.com/office/drawing/2014/main" id="{DDE3502C-5DB0-17AD-4746-CB35AD35C247}"/>
              </a:ext>
            </a:extLst>
          </p:cNvPr>
          <p:cNvSpPr/>
          <p:nvPr/>
        </p:nvSpPr>
        <p:spPr>
          <a:xfrm rot="5400000">
            <a:off x="8613635" y="450227"/>
            <a:ext cx="128701" cy="3013241"/>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60" name="TextBox 1359">
            <a:extLst>
              <a:ext uri="{FF2B5EF4-FFF2-40B4-BE49-F238E27FC236}">
                <a16:creationId xmlns:a16="http://schemas.microsoft.com/office/drawing/2014/main" id="{7A99CF1E-355C-A3D2-7163-75A1BD589702}"/>
              </a:ext>
            </a:extLst>
          </p:cNvPr>
          <p:cNvSpPr txBox="1"/>
          <p:nvPr/>
        </p:nvSpPr>
        <p:spPr>
          <a:xfrm>
            <a:off x="7527206" y="2016176"/>
            <a:ext cx="2307214" cy="415498"/>
          </a:xfrm>
          <a:prstGeom prst="rect">
            <a:avLst/>
          </a:prstGeom>
          <a:noFill/>
        </p:spPr>
        <p:txBody>
          <a:bodyPr wrap="square" rtlCol="0">
            <a:spAutoFit/>
          </a:bodyPr>
          <a:lstStyle/>
          <a:p>
            <a:pPr algn="ctr" defTabSz="697927">
              <a:defRPr/>
            </a:pPr>
            <a:r>
              <a:rPr lang="en-US" sz="700">
                <a:solidFill>
                  <a:srgbClr val="FFC000"/>
                </a:solidFill>
                <a:latin typeface="Arial" panose="020B0604020202020204"/>
              </a:rPr>
              <a:t>REC Code Manager review, follow-up and Qualification decision </a:t>
            </a:r>
          </a:p>
          <a:p>
            <a:pPr algn="ctr" defTabSz="697927">
              <a:defRPr/>
            </a:pPr>
            <a:r>
              <a:rPr lang="en-US" sz="700" b="1">
                <a:solidFill>
                  <a:srgbClr val="FFC000"/>
                </a:solidFill>
                <a:latin typeface="Arial" panose="020B0604020202020204"/>
              </a:rPr>
              <a:t>(up to 20 WDs)</a:t>
            </a:r>
            <a:endParaRPr lang="en-GB" sz="700" b="1">
              <a:solidFill>
                <a:srgbClr val="FFC000"/>
              </a:solidFill>
              <a:latin typeface="Arial" panose="020B0604020202020204"/>
            </a:endParaRPr>
          </a:p>
        </p:txBody>
      </p:sp>
      <p:sp>
        <p:nvSpPr>
          <p:cNvPr id="1361" name="TextBox 1360">
            <a:extLst>
              <a:ext uri="{FF2B5EF4-FFF2-40B4-BE49-F238E27FC236}">
                <a16:creationId xmlns:a16="http://schemas.microsoft.com/office/drawing/2014/main" id="{6E865F20-9CF5-63A9-D443-49D87EA81E41}"/>
              </a:ext>
            </a:extLst>
          </p:cNvPr>
          <p:cNvSpPr txBox="1"/>
          <p:nvPr/>
        </p:nvSpPr>
        <p:spPr>
          <a:xfrm>
            <a:off x="9775948" y="1491545"/>
            <a:ext cx="1038834" cy="307777"/>
          </a:xfrm>
          <a:prstGeom prst="rect">
            <a:avLst/>
          </a:prstGeom>
          <a:noFill/>
        </p:spPr>
        <p:txBody>
          <a:bodyPr wrap="square" rtlCol="0">
            <a:spAutoFit/>
          </a:bodyPr>
          <a:lstStyle/>
          <a:p>
            <a:pPr algn="ctr" defTabSz="697927">
              <a:defRPr/>
            </a:pPr>
            <a:r>
              <a:rPr lang="en-US" sz="700">
                <a:solidFill>
                  <a:srgbClr val="FFC000"/>
                </a:solidFill>
                <a:latin typeface="Arial" panose="020B0604020202020204"/>
              </a:rPr>
              <a:t>REC Code Manager qualifies MOA</a:t>
            </a:r>
            <a:endParaRPr lang="en-GB" sz="700">
              <a:solidFill>
                <a:srgbClr val="FFC000"/>
              </a:solidFill>
              <a:latin typeface="Arial" panose="020B0604020202020204"/>
            </a:endParaRPr>
          </a:p>
        </p:txBody>
      </p:sp>
      <p:sp>
        <p:nvSpPr>
          <p:cNvPr id="1365" name="object 4">
            <a:extLst>
              <a:ext uri="{FF2B5EF4-FFF2-40B4-BE49-F238E27FC236}">
                <a16:creationId xmlns:a16="http://schemas.microsoft.com/office/drawing/2014/main" id="{B5C4AEE3-66AC-8A82-0784-FAE6AF648109}"/>
              </a:ext>
            </a:extLst>
          </p:cNvPr>
          <p:cNvSpPr/>
          <p:nvPr/>
        </p:nvSpPr>
        <p:spPr>
          <a:xfrm flipV="1">
            <a:off x="7171366" y="1691390"/>
            <a:ext cx="3063588" cy="161559"/>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24" name="object 4">
            <a:extLst>
              <a:ext uri="{FF2B5EF4-FFF2-40B4-BE49-F238E27FC236}">
                <a16:creationId xmlns:a16="http://schemas.microsoft.com/office/drawing/2014/main" id="{5F56A211-AF2A-83F1-3FBB-9F92D77C7B39}"/>
              </a:ext>
            </a:extLst>
          </p:cNvPr>
          <p:cNvSpPr/>
          <p:nvPr/>
        </p:nvSpPr>
        <p:spPr>
          <a:xfrm flipV="1">
            <a:off x="7223492" y="3692066"/>
            <a:ext cx="815868" cy="109804"/>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25" name="Oval 124">
            <a:extLst>
              <a:ext uri="{FF2B5EF4-FFF2-40B4-BE49-F238E27FC236}">
                <a16:creationId xmlns:a16="http://schemas.microsoft.com/office/drawing/2014/main" id="{AEEC64E8-FE19-8243-C2EB-93ADAEE21FD3}"/>
              </a:ext>
            </a:extLst>
          </p:cNvPr>
          <p:cNvSpPr/>
          <p:nvPr/>
        </p:nvSpPr>
        <p:spPr>
          <a:xfrm>
            <a:off x="7981745" y="3711973"/>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TextBox 125">
            <a:extLst>
              <a:ext uri="{FF2B5EF4-FFF2-40B4-BE49-F238E27FC236}">
                <a16:creationId xmlns:a16="http://schemas.microsoft.com/office/drawing/2014/main" id="{741D46A3-DAF6-859E-7679-D815C3E1F3D4}"/>
              </a:ext>
            </a:extLst>
          </p:cNvPr>
          <p:cNvSpPr txBox="1"/>
          <p:nvPr/>
        </p:nvSpPr>
        <p:spPr>
          <a:xfrm>
            <a:off x="8073054" y="4073120"/>
            <a:ext cx="1076264" cy="523220"/>
          </a:xfrm>
          <a:prstGeom prst="rect">
            <a:avLst/>
          </a:prstGeom>
          <a:noFill/>
        </p:spPr>
        <p:txBody>
          <a:bodyPr wrap="square" rtlCol="0">
            <a:spAutoFit/>
          </a:bodyPr>
          <a:lstStyle/>
          <a:p>
            <a:pPr algn="ctr" defTabSz="644025">
              <a:defRPr/>
            </a:pPr>
            <a:r>
              <a:rPr lang="en-GB" sz="700">
                <a:solidFill>
                  <a:srgbClr val="00B4AC"/>
                </a:solidFill>
                <a:latin typeface="Arial" panose="020B0604020202020204"/>
              </a:rPr>
              <a:t>DIP Manager Checklist Complete</a:t>
            </a:r>
          </a:p>
          <a:p>
            <a:pPr algn="ctr" defTabSz="644025">
              <a:defRPr/>
            </a:pPr>
            <a:r>
              <a:rPr lang="en-GB" sz="700" b="1">
                <a:solidFill>
                  <a:srgbClr val="00B4AC"/>
                </a:solidFill>
                <a:latin typeface="Arial" panose="020B0604020202020204"/>
              </a:rPr>
              <a:t>(10 WDs prior to Qualification)</a:t>
            </a:r>
          </a:p>
        </p:txBody>
      </p:sp>
      <p:cxnSp>
        <p:nvCxnSpPr>
          <p:cNvPr id="1409" name="Straight Connector 1408">
            <a:extLst>
              <a:ext uri="{FF2B5EF4-FFF2-40B4-BE49-F238E27FC236}">
                <a16:creationId xmlns:a16="http://schemas.microsoft.com/office/drawing/2014/main" id="{0A665E7D-A51C-514B-59A6-649C57D0B0F2}"/>
              </a:ext>
            </a:extLst>
          </p:cNvPr>
          <p:cNvCxnSpPr>
            <a:cxnSpLocks/>
            <a:stCxn id="125" idx="6"/>
            <a:endCxn id="126" idx="0"/>
          </p:cNvCxnSpPr>
          <p:nvPr/>
        </p:nvCxnSpPr>
        <p:spPr>
          <a:xfrm>
            <a:off x="8160277" y="3790961"/>
            <a:ext cx="450909" cy="282159"/>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21" name="TextBox 1420">
            <a:extLst>
              <a:ext uri="{FF2B5EF4-FFF2-40B4-BE49-F238E27FC236}">
                <a16:creationId xmlns:a16="http://schemas.microsoft.com/office/drawing/2014/main" id="{89EDB2FF-12D3-A8BC-691B-5C1C64EBF743}"/>
              </a:ext>
            </a:extLst>
          </p:cNvPr>
          <p:cNvSpPr txBox="1"/>
          <p:nvPr/>
        </p:nvSpPr>
        <p:spPr>
          <a:xfrm>
            <a:off x="6934837" y="4029743"/>
            <a:ext cx="1393502" cy="307777"/>
          </a:xfrm>
          <a:prstGeom prst="rect">
            <a:avLst/>
          </a:prstGeom>
          <a:noFill/>
        </p:spPr>
        <p:txBody>
          <a:bodyPr wrap="square" rtlCol="0">
            <a:spAutoFit/>
          </a:bodyPr>
          <a:lstStyle/>
          <a:p>
            <a:pPr algn="ctr" defTabSz="644025">
              <a:defRPr/>
            </a:pPr>
            <a:r>
              <a:rPr lang="en-GB" sz="700">
                <a:solidFill>
                  <a:srgbClr val="00B4AC"/>
                </a:solidFill>
                <a:latin typeface="Arial" panose="020B0604020202020204"/>
              </a:rPr>
              <a:t>DIP Manager Completes Checklist</a:t>
            </a:r>
            <a:endParaRPr lang="en-GB" sz="700" b="1">
              <a:solidFill>
                <a:srgbClr val="00B4AC"/>
              </a:solidFill>
              <a:latin typeface="Arial" panose="020B0604020202020204"/>
            </a:endParaRPr>
          </a:p>
        </p:txBody>
      </p:sp>
      <p:sp>
        <p:nvSpPr>
          <p:cNvPr id="1422" name="Right Brace 1421">
            <a:extLst>
              <a:ext uri="{FF2B5EF4-FFF2-40B4-BE49-F238E27FC236}">
                <a16:creationId xmlns:a16="http://schemas.microsoft.com/office/drawing/2014/main" id="{FECC42FD-AA12-A08D-B2E5-BD3031DD5746}"/>
              </a:ext>
            </a:extLst>
          </p:cNvPr>
          <p:cNvSpPr/>
          <p:nvPr/>
        </p:nvSpPr>
        <p:spPr>
          <a:xfrm rot="5400000">
            <a:off x="7555730" y="3487065"/>
            <a:ext cx="109805" cy="781809"/>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1423" name="Straight Connector 1422">
            <a:extLst>
              <a:ext uri="{FF2B5EF4-FFF2-40B4-BE49-F238E27FC236}">
                <a16:creationId xmlns:a16="http://schemas.microsoft.com/office/drawing/2014/main" id="{52B18E80-6A54-66E9-4266-2398167A1F43}"/>
              </a:ext>
            </a:extLst>
          </p:cNvPr>
          <p:cNvCxnSpPr>
            <a:cxnSpLocks/>
            <a:stCxn id="1422" idx="1"/>
            <a:endCxn id="1421" idx="0"/>
          </p:cNvCxnSpPr>
          <p:nvPr/>
        </p:nvCxnSpPr>
        <p:spPr>
          <a:xfrm>
            <a:off x="7610632" y="3932872"/>
            <a:ext cx="20956" cy="9687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62" name="Oval 1461">
            <a:extLst>
              <a:ext uri="{FF2B5EF4-FFF2-40B4-BE49-F238E27FC236}">
                <a16:creationId xmlns:a16="http://schemas.microsoft.com/office/drawing/2014/main" id="{2E448EBC-563F-D3EE-EE95-006A29FA1303}"/>
              </a:ext>
            </a:extLst>
          </p:cNvPr>
          <p:cNvSpPr/>
          <p:nvPr/>
        </p:nvSpPr>
        <p:spPr>
          <a:xfrm>
            <a:off x="11003527" y="3695580"/>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8" name="TextBox 1467">
            <a:extLst>
              <a:ext uri="{FF2B5EF4-FFF2-40B4-BE49-F238E27FC236}">
                <a16:creationId xmlns:a16="http://schemas.microsoft.com/office/drawing/2014/main" id="{7FF7B242-B3A4-CA9E-C824-8B8F4E0075D7}"/>
              </a:ext>
            </a:extLst>
          </p:cNvPr>
          <p:cNvSpPr txBox="1"/>
          <p:nvPr/>
        </p:nvSpPr>
        <p:spPr>
          <a:xfrm>
            <a:off x="11042386" y="3371667"/>
            <a:ext cx="773398" cy="415498"/>
          </a:xfrm>
          <a:prstGeom prst="rect">
            <a:avLst/>
          </a:prstGeom>
          <a:noFill/>
        </p:spPr>
        <p:txBody>
          <a:bodyPr wrap="square" rtlCol="0">
            <a:spAutoFit/>
          </a:bodyPr>
          <a:lstStyle/>
          <a:p>
            <a:pPr algn="ctr" defTabSz="491483">
              <a:defRPr/>
            </a:pPr>
            <a:r>
              <a:rPr lang="en-US" sz="700">
                <a:solidFill>
                  <a:srgbClr val="00B4AC"/>
                </a:solidFill>
                <a:latin typeface="Arial" panose="020B0604020202020204"/>
                <a:hlinkClick r:id="rId4"/>
              </a:rPr>
              <a:t>DIP Onboarding </a:t>
            </a:r>
            <a:r>
              <a:rPr lang="en-US" sz="700">
                <a:solidFill>
                  <a:srgbClr val="00B4AC"/>
                </a:solidFill>
                <a:latin typeface="Arial" panose="020B0604020202020204"/>
              </a:rPr>
              <a:t>start date</a:t>
            </a:r>
            <a:endParaRPr lang="en-GB" sz="700" b="1">
              <a:solidFill>
                <a:srgbClr val="00B4AC"/>
              </a:solidFill>
              <a:latin typeface="Arial" panose="020B0604020202020204"/>
            </a:endParaRPr>
          </a:p>
        </p:txBody>
      </p:sp>
      <p:sp>
        <p:nvSpPr>
          <p:cNvPr id="1480" name="object 4">
            <a:extLst>
              <a:ext uri="{FF2B5EF4-FFF2-40B4-BE49-F238E27FC236}">
                <a16:creationId xmlns:a16="http://schemas.microsoft.com/office/drawing/2014/main" id="{0038E8DD-3786-BEA5-BD84-70441147AAC1}"/>
              </a:ext>
            </a:extLst>
          </p:cNvPr>
          <p:cNvSpPr/>
          <p:nvPr/>
        </p:nvSpPr>
        <p:spPr>
          <a:xfrm rot="10800000" flipV="1">
            <a:off x="10821791" y="3770926"/>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0B4AC"/>
              </a:solidFill>
              <a:latin typeface="Arial" panose="020B0604020202020204"/>
            </a:endParaRPr>
          </a:p>
        </p:txBody>
      </p:sp>
      <p:sp>
        <p:nvSpPr>
          <p:cNvPr id="1492" name="TextBox 1491">
            <a:extLst>
              <a:ext uri="{FF2B5EF4-FFF2-40B4-BE49-F238E27FC236}">
                <a16:creationId xmlns:a16="http://schemas.microsoft.com/office/drawing/2014/main" id="{3E93C5A8-56DF-EF05-8B57-0312AB56FDCA}"/>
              </a:ext>
            </a:extLst>
          </p:cNvPr>
          <p:cNvSpPr txBox="1"/>
          <p:nvPr/>
        </p:nvSpPr>
        <p:spPr>
          <a:xfrm>
            <a:off x="10919653" y="1927480"/>
            <a:ext cx="1246123" cy="630942"/>
          </a:xfrm>
          <a:prstGeom prst="rect">
            <a:avLst/>
          </a:prstGeom>
          <a:noFill/>
          <a:ln>
            <a:noFill/>
          </a:ln>
        </p:spPr>
        <p:txBody>
          <a:bodyPr wrap="square" lIns="91440" tIns="45720" rIns="91440" bIns="45720" rtlCol="0" anchor="t">
            <a:spAutoFit/>
          </a:bodyPr>
          <a:lstStyle/>
          <a:p>
            <a:pPr algn="ctr" defTabSz="491483">
              <a:defRPr/>
            </a:pPr>
            <a:r>
              <a:rPr lang="en-US" sz="700">
                <a:solidFill>
                  <a:srgbClr val="00B4AC"/>
                </a:solidFill>
                <a:latin typeface="Arial" panose="020B0604020202020204"/>
              </a:rPr>
              <a:t>DIP Manager Email to invite MOA to onboard to DIP production</a:t>
            </a:r>
          </a:p>
          <a:p>
            <a:pPr algn="ctr" defTabSz="491483">
              <a:defRPr/>
            </a:pPr>
            <a:r>
              <a:rPr lang="en-US" sz="700" b="1">
                <a:solidFill>
                  <a:srgbClr val="00B4AC"/>
                </a:solidFill>
                <a:latin typeface="Arial" panose="020B0604020202020204"/>
              </a:rPr>
              <a:t>(Target 1WD of Qualification Approval)</a:t>
            </a:r>
            <a:endParaRPr lang="en-GB" sz="700" b="1">
              <a:solidFill>
                <a:srgbClr val="00B4AC"/>
              </a:solidFill>
              <a:latin typeface="Arial" panose="020B0604020202020204"/>
            </a:endParaRPr>
          </a:p>
        </p:txBody>
      </p:sp>
      <p:sp>
        <p:nvSpPr>
          <p:cNvPr id="1496" name="Right Brace 1495">
            <a:extLst>
              <a:ext uri="{FF2B5EF4-FFF2-40B4-BE49-F238E27FC236}">
                <a16:creationId xmlns:a16="http://schemas.microsoft.com/office/drawing/2014/main" id="{9194CB59-FF76-7736-F2F9-978738C99AAA}"/>
              </a:ext>
            </a:extLst>
          </p:cNvPr>
          <p:cNvSpPr/>
          <p:nvPr/>
        </p:nvSpPr>
        <p:spPr>
          <a:xfrm rot="16200000">
            <a:off x="10844354" y="3607412"/>
            <a:ext cx="116176"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cxnSp>
        <p:nvCxnSpPr>
          <p:cNvPr id="1529" name="Connector: Elbow 1528">
            <a:extLst>
              <a:ext uri="{FF2B5EF4-FFF2-40B4-BE49-F238E27FC236}">
                <a16:creationId xmlns:a16="http://schemas.microsoft.com/office/drawing/2014/main" id="{55DD4296-D5C2-84DF-7351-54839AFF6A87}"/>
              </a:ext>
            </a:extLst>
          </p:cNvPr>
          <p:cNvCxnSpPr>
            <a:cxnSpLocks/>
            <a:stCxn id="1362" idx="6"/>
          </p:cNvCxnSpPr>
          <p:nvPr/>
        </p:nvCxnSpPr>
        <p:spPr>
          <a:xfrm>
            <a:off x="10400230" y="1855732"/>
            <a:ext cx="303792" cy="449279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3" name="object 4">
            <a:extLst>
              <a:ext uri="{FF2B5EF4-FFF2-40B4-BE49-F238E27FC236}">
                <a16:creationId xmlns:a16="http://schemas.microsoft.com/office/drawing/2014/main" id="{7C26997C-21DC-69C3-07EE-230BC8C0EB12}"/>
              </a:ext>
            </a:extLst>
          </p:cNvPr>
          <p:cNvSpPr/>
          <p:nvPr/>
        </p:nvSpPr>
        <p:spPr>
          <a:xfrm flipV="1">
            <a:off x="11072886" y="5411788"/>
            <a:ext cx="774962" cy="10740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094" name="Right Brace 1093">
            <a:extLst>
              <a:ext uri="{FF2B5EF4-FFF2-40B4-BE49-F238E27FC236}">
                <a16:creationId xmlns:a16="http://schemas.microsoft.com/office/drawing/2014/main" id="{A0666C7F-F2F9-EDA4-033F-E036BC448CD5}"/>
              </a:ext>
            </a:extLst>
          </p:cNvPr>
          <p:cNvSpPr/>
          <p:nvPr/>
        </p:nvSpPr>
        <p:spPr>
          <a:xfrm rot="16200000">
            <a:off x="11388987" y="5095694"/>
            <a:ext cx="45719" cy="67791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095" name="TextBox 1094">
            <a:extLst>
              <a:ext uri="{FF2B5EF4-FFF2-40B4-BE49-F238E27FC236}">
                <a16:creationId xmlns:a16="http://schemas.microsoft.com/office/drawing/2014/main" id="{9C764969-C0F0-6175-DB64-EA85E26AD952}"/>
              </a:ext>
            </a:extLst>
          </p:cNvPr>
          <p:cNvSpPr txBox="1"/>
          <p:nvPr/>
        </p:nvSpPr>
        <p:spPr>
          <a:xfrm>
            <a:off x="10624391" y="5132429"/>
            <a:ext cx="1529758" cy="307777"/>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MOA loads MDD / ISD</a:t>
            </a:r>
            <a:br>
              <a:rPr lang="en-GB" sz="700" dirty="0">
                <a:solidFill>
                  <a:srgbClr val="7030A0"/>
                </a:solidFill>
                <a:latin typeface="Arial" panose="020B0604020202020204"/>
              </a:rPr>
            </a:br>
            <a:r>
              <a:rPr lang="en-GB" sz="700" b="1" dirty="0">
                <a:solidFill>
                  <a:srgbClr val="7030A0"/>
                </a:solidFill>
                <a:latin typeface="Arial" panose="020B0604020202020204"/>
              </a:rPr>
              <a:t>(Within 5 WDs)</a:t>
            </a:r>
            <a:endParaRPr lang="en-GB" sz="700" b="1" i="1" dirty="0">
              <a:solidFill>
                <a:srgbClr val="7030A0"/>
              </a:solidFill>
              <a:latin typeface="Arial" panose="020B0604020202020204"/>
            </a:endParaRPr>
          </a:p>
        </p:txBody>
      </p:sp>
      <p:cxnSp>
        <p:nvCxnSpPr>
          <p:cNvPr id="1108" name="Connector: Elbow 1107">
            <a:extLst>
              <a:ext uri="{FF2B5EF4-FFF2-40B4-BE49-F238E27FC236}">
                <a16:creationId xmlns:a16="http://schemas.microsoft.com/office/drawing/2014/main" id="{39EC54B4-F0E4-5FF2-31FD-779451BB692E}"/>
              </a:ext>
            </a:extLst>
          </p:cNvPr>
          <p:cNvCxnSpPr>
            <a:cxnSpLocks/>
            <a:stCxn id="1090" idx="6"/>
            <a:endCxn id="1307" idx="0"/>
          </p:cNvCxnSpPr>
          <p:nvPr/>
        </p:nvCxnSpPr>
        <p:spPr>
          <a:xfrm>
            <a:off x="11943130" y="5495917"/>
            <a:ext cx="707857" cy="352968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D30E4ACC-D05D-8852-D021-C3888B1B90EE}"/>
              </a:ext>
            </a:extLst>
          </p:cNvPr>
          <p:cNvSpPr txBox="1"/>
          <p:nvPr/>
        </p:nvSpPr>
        <p:spPr>
          <a:xfrm>
            <a:off x="2708535" y="6213856"/>
            <a:ext cx="915675" cy="523220"/>
          </a:xfrm>
          <a:prstGeom prst="rect">
            <a:avLst/>
          </a:prstGeom>
          <a:noFill/>
        </p:spPr>
        <p:txBody>
          <a:bodyPr wrap="square" lIns="91440" tIns="45720" rIns="91440" bIns="45720" rtlCol="0" anchor="t">
            <a:spAutoFit/>
          </a:bodyPr>
          <a:lstStyle/>
          <a:p>
            <a:pPr algn="ctr" defTabSz="697927">
              <a:defRPr/>
            </a:pPr>
            <a:r>
              <a:rPr lang="en-GB" sz="700">
                <a:solidFill>
                  <a:srgbClr val="7030A0"/>
                </a:solidFill>
                <a:latin typeface="Arial" panose="020B0604020202020204"/>
              </a:rPr>
              <a:t>Complete Final version QAD (add in QT Completion Report)</a:t>
            </a:r>
          </a:p>
        </p:txBody>
      </p:sp>
      <p:sp>
        <p:nvSpPr>
          <p:cNvPr id="1135" name="Right Brace 1134">
            <a:extLst>
              <a:ext uri="{FF2B5EF4-FFF2-40B4-BE49-F238E27FC236}">
                <a16:creationId xmlns:a16="http://schemas.microsoft.com/office/drawing/2014/main" id="{3072E0F4-129E-0F9C-1674-48FE9E977F6D}"/>
              </a:ext>
            </a:extLst>
          </p:cNvPr>
          <p:cNvSpPr/>
          <p:nvPr/>
        </p:nvSpPr>
        <p:spPr>
          <a:xfrm rot="5400000">
            <a:off x="6881808" y="5016321"/>
            <a:ext cx="90583" cy="147862"/>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136" name="object 4">
            <a:extLst>
              <a:ext uri="{FF2B5EF4-FFF2-40B4-BE49-F238E27FC236}">
                <a16:creationId xmlns:a16="http://schemas.microsoft.com/office/drawing/2014/main" id="{0534A8C1-6030-5C88-DE4C-4410CB6727F3}"/>
              </a:ext>
            </a:extLst>
          </p:cNvPr>
          <p:cNvSpPr/>
          <p:nvPr/>
        </p:nvSpPr>
        <p:spPr>
          <a:xfrm flipV="1">
            <a:off x="6844815" y="4828013"/>
            <a:ext cx="153361" cy="200056"/>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cxnSp>
        <p:nvCxnSpPr>
          <p:cNvPr id="1142" name="Connector: Elbow 1141">
            <a:extLst>
              <a:ext uri="{FF2B5EF4-FFF2-40B4-BE49-F238E27FC236}">
                <a16:creationId xmlns:a16="http://schemas.microsoft.com/office/drawing/2014/main" id="{92E10280-23DE-4EFB-FFD5-FFE3985906A2}"/>
              </a:ext>
            </a:extLst>
          </p:cNvPr>
          <p:cNvCxnSpPr>
            <a:cxnSpLocks/>
            <a:stCxn id="1429" idx="6"/>
            <a:endCxn id="1135" idx="2"/>
          </p:cNvCxnSpPr>
          <p:nvPr/>
        </p:nvCxnSpPr>
        <p:spPr>
          <a:xfrm>
            <a:off x="6767925" y="1818133"/>
            <a:ext cx="85247" cy="3226828"/>
          </a:xfrm>
          <a:prstGeom prst="bentConnector3">
            <a:avLst>
              <a:gd name="adj1" fmla="val 4733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1" name="Connector: Elbow 1150">
            <a:extLst>
              <a:ext uri="{FF2B5EF4-FFF2-40B4-BE49-F238E27FC236}">
                <a16:creationId xmlns:a16="http://schemas.microsoft.com/office/drawing/2014/main" id="{380BCD2A-F2B7-8F48-2315-6FCA593F014C}"/>
              </a:ext>
            </a:extLst>
          </p:cNvPr>
          <p:cNvCxnSpPr>
            <a:cxnSpLocks/>
            <a:stCxn id="1422" idx="2"/>
            <a:endCxn id="9" idx="0"/>
          </p:cNvCxnSpPr>
          <p:nvPr/>
        </p:nvCxnSpPr>
        <p:spPr>
          <a:xfrm flipH="1">
            <a:off x="7092011" y="3823061"/>
            <a:ext cx="127714" cy="1133370"/>
          </a:xfrm>
          <a:prstGeom prst="bentConnector4">
            <a:avLst>
              <a:gd name="adj1" fmla="val 99596"/>
              <a:gd name="adj2" fmla="val 6966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9" name="Isosceles Triangle 1548">
            <a:extLst>
              <a:ext uri="{FF2B5EF4-FFF2-40B4-BE49-F238E27FC236}">
                <a16:creationId xmlns:a16="http://schemas.microsoft.com/office/drawing/2014/main" id="{71680DBC-A001-DE88-55E2-8EEAD094A316}"/>
              </a:ext>
            </a:extLst>
          </p:cNvPr>
          <p:cNvSpPr/>
          <p:nvPr/>
        </p:nvSpPr>
        <p:spPr>
          <a:xfrm rot="10800000">
            <a:off x="2614544" y="397767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Isosceles Triangle 1555">
            <a:extLst>
              <a:ext uri="{FF2B5EF4-FFF2-40B4-BE49-F238E27FC236}">
                <a16:creationId xmlns:a16="http://schemas.microsoft.com/office/drawing/2014/main" id="{595B40F7-1121-02FC-736B-F3D2664CCD06}"/>
              </a:ext>
            </a:extLst>
          </p:cNvPr>
          <p:cNvSpPr/>
          <p:nvPr/>
        </p:nvSpPr>
        <p:spPr>
          <a:xfrm rot="5400000">
            <a:off x="7121279" y="380020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Isosceles Triangle 1562">
            <a:extLst>
              <a:ext uri="{FF2B5EF4-FFF2-40B4-BE49-F238E27FC236}">
                <a16:creationId xmlns:a16="http://schemas.microsoft.com/office/drawing/2014/main" id="{DB501648-CA0B-F775-43DA-AA0EE009707C}"/>
              </a:ext>
            </a:extLst>
          </p:cNvPr>
          <p:cNvSpPr/>
          <p:nvPr/>
        </p:nvSpPr>
        <p:spPr>
          <a:xfrm>
            <a:off x="8033891" y="1897126"/>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Isosceles Triangle 1564">
            <a:extLst>
              <a:ext uri="{FF2B5EF4-FFF2-40B4-BE49-F238E27FC236}">
                <a16:creationId xmlns:a16="http://schemas.microsoft.com/office/drawing/2014/main" id="{5BBAE454-FD38-C232-2610-E4A9B6704434}"/>
              </a:ext>
            </a:extLst>
          </p:cNvPr>
          <p:cNvSpPr/>
          <p:nvPr/>
        </p:nvSpPr>
        <p:spPr>
          <a:xfrm rot="10800000">
            <a:off x="12603270" y="633380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Isosceles Triangle 1577">
            <a:extLst>
              <a:ext uri="{FF2B5EF4-FFF2-40B4-BE49-F238E27FC236}">
                <a16:creationId xmlns:a16="http://schemas.microsoft.com/office/drawing/2014/main" id="{EC91E2E5-C766-F985-4D4B-D9ED75B609E9}"/>
              </a:ext>
            </a:extLst>
          </p:cNvPr>
          <p:cNvSpPr/>
          <p:nvPr/>
        </p:nvSpPr>
        <p:spPr>
          <a:xfrm rot="10980203">
            <a:off x="12617684" y="844854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F64FDF14-6C41-4B17-71D6-129B7B3AFBAA}"/>
              </a:ext>
            </a:extLst>
          </p:cNvPr>
          <p:cNvSpPr/>
          <p:nvPr/>
        </p:nvSpPr>
        <p:spPr>
          <a:xfrm rot="5400000">
            <a:off x="8781583" y="644397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9F730134-92DB-4CA4-FD31-189F0A6E0823}"/>
              </a:ext>
            </a:extLst>
          </p:cNvPr>
          <p:cNvCxnSpPr>
            <a:cxnSpLocks/>
            <a:stCxn id="41" idx="0"/>
            <a:endCxn id="22" idx="0"/>
          </p:cNvCxnSpPr>
          <p:nvPr/>
        </p:nvCxnSpPr>
        <p:spPr>
          <a:xfrm flipH="1">
            <a:off x="3458383" y="1795360"/>
            <a:ext cx="108674" cy="3897310"/>
          </a:xfrm>
          <a:prstGeom prst="bentConnector4">
            <a:avLst>
              <a:gd name="adj1" fmla="val 105177"/>
              <a:gd name="adj2" fmla="val 638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0" name="Straight Connector 1349">
            <a:extLst>
              <a:ext uri="{FF2B5EF4-FFF2-40B4-BE49-F238E27FC236}">
                <a16:creationId xmlns:a16="http://schemas.microsoft.com/office/drawing/2014/main" id="{30C2B59D-A30E-411F-C844-BABEDC1C5186}"/>
              </a:ext>
            </a:extLst>
          </p:cNvPr>
          <p:cNvCxnSpPr>
            <a:cxnSpLocks/>
            <a:stCxn id="5" idx="7"/>
            <a:endCxn id="4" idx="2"/>
          </p:cNvCxnSpPr>
          <p:nvPr/>
        </p:nvCxnSpPr>
        <p:spPr>
          <a:xfrm flipV="1">
            <a:off x="1118137" y="4650042"/>
            <a:ext cx="257493" cy="28972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672E3E5-FECD-D52E-945B-256C5CA547A9}"/>
              </a:ext>
            </a:extLst>
          </p:cNvPr>
          <p:cNvSpPr/>
          <p:nvPr/>
        </p:nvSpPr>
        <p:spPr>
          <a:xfrm>
            <a:off x="1818563" y="4937669"/>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496B9B19-FBBA-A251-6683-EB5C8016EB73}"/>
              </a:ext>
            </a:extLst>
          </p:cNvPr>
          <p:cNvSpPr txBox="1"/>
          <p:nvPr/>
        </p:nvSpPr>
        <p:spPr>
          <a:xfrm>
            <a:off x="982487" y="5161714"/>
            <a:ext cx="996305" cy="307777"/>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MOA drafts </a:t>
            </a:r>
            <a:r>
              <a:rPr lang="en-GB" sz="700">
                <a:solidFill>
                  <a:srgbClr val="7030A0"/>
                </a:solidFill>
                <a:latin typeface="Arial" panose="020B0604020202020204"/>
                <a:hlinkClick r:id="rId5"/>
              </a:rPr>
              <a:t>QT Completion Report</a:t>
            </a:r>
            <a:endParaRPr lang="en-GB" sz="700">
              <a:solidFill>
                <a:srgbClr val="7030A0"/>
              </a:solidFill>
              <a:latin typeface="Arial" panose="020B0604020202020204"/>
            </a:endParaRPr>
          </a:p>
        </p:txBody>
      </p:sp>
      <p:sp>
        <p:nvSpPr>
          <p:cNvPr id="22" name="Oval 21">
            <a:extLst>
              <a:ext uri="{FF2B5EF4-FFF2-40B4-BE49-F238E27FC236}">
                <a16:creationId xmlns:a16="http://schemas.microsoft.com/office/drawing/2014/main" id="{860A6A21-2C42-E703-2F71-DC171AE6B567}"/>
              </a:ext>
            </a:extLst>
          </p:cNvPr>
          <p:cNvSpPr/>
          <p:nvPr/>
        </p:nvSpPr>
        <p:spPr>
          <a:xfrm>
            <a:off x="3369116" y="5692676"/>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a:extLst>
              <a:ext uri="{FF2B5EF4-FFF2-40B4-BE49-F238E27FC236}">
                <a16:creationId xmlns:a16="http://schemas.microsoft.com/office/drawing/2014/main" id="{CA4832AA-90E1-1D3C-C80A-3A288B7F41C0}"/>
              </a:ext>
            </a:extLst>
          </p:cNvPr>
          <p:cNvSpPr txBox="1"/>
          <p:nvPr/>
        </p:nvSpPr>
        <p:spPr>
          <a:xfrm>
            <a:off x="3020429" y="5400292"/>
            <a:ext cx="855548" cy="307777"/>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MOA submits Final QAD</a:t>
            </a:r>
          </a:p>
        </p:txBody>
      </p:sp>
      <p:sp>
        <p:nvSpPr>
          <p:cNvPr id="19" name="Right Brace 18">
            <a:extLst>
              <a:ext uri="{FF2B5EF4-FFF2-40B4-BE49-F238E27FC236}">
                <a16:creationId xmlns:a16="http://schemas.microsoft.com/office/drawing/2014/main" id="{7A4DC0EA-C6B0-7DEB-B5BF-4D3EB5ABC9EF}"/>
              </a:ext>
            </a:extLst>
          </p:cNvPr>
          <p:cNvSpPr/>
          <p:nvPr/>
        </p:nvSpPr>
        <p:spPr>
          <a:xfrm rot="5400000">
            <a:off x="1400035" y="4785225"/>
            <a:ext cx="157974" cy="66947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9" name="Oval 8">
            <a:extLst>
              <a:ext uri="{FF2B5EF4-FFF2-40B4-BE49-F238E27FC236}">
                <a16:creationId xmlns:a16="http://schemas.microsoft.com/office/drawing/2014/main" id="{8ABE251A-FAE0-DAF7-8464-A2894EB7399A}"/>
              </a:ext>
            </a:extLst>
          </p:cNvPr>
          <p:cNvSpPr/>
          <p:nvPr/>
        </p:nvSpPr>
        <p:spPr>
          <a:xfrm>
            <a:off x="7002745" y="4956437"/>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a:extLst>
              <a:ext uri="{FF2B5EF4-FFF2-40B4-BE49-F238E27FC236}">
                <a16:creationId xmlns:a16="http://schemas.microsoft.com/office/drawing/2014/main" id="{398419BF-1287-24DB-032D-79FD00FE855C}"/>
              </a:ext>
            </a:extLst>
          </p:cNvPr>
          <p:cNvSpPr txBox="1"/>
          <p:nvPr/>
        </p:nvSpPr>
        <p:spPr>
          <a:xfrm>
            <a:off x="7145120" y="4570790"/>
            <a:ext cx="915675" cy="307777"/>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MOA Director Signoff</a:t>
            </a:r>
            <a:endParaRPr lang="en-GB" sz="700" b="1">
              <a:solidFill>
                <a:srgbClr val="7030A0"/>
              </a:solidFill>
              <a:latin typeface="Arial" panose="020B0604020202020204"/>
            </a:endParaRPr>
          </a:p>
        </p:txBody>
      </p:sp>
      <p:cxnSp>
        <p:nvCxnSpPr>
          <p:cNvPr id="23" name="Straight Connector 22">
            <a:extLst>
              <a:ext uri="{FF2B5EF4-FFF2-40B4-BE49-F238E27FC236}">
                <a16:creationId xmlns:a16="http://schemas.microsoft.com/office/drawing/2014/main" id="{5E13ECD8-1780-7829-6D20-4ABFD6B811C4}"/>
              </a:ext>
            </a:extLst>
          </p:cNvPr>
          <p:cNvCxnSpPr>
            <a:cxnSpLocks/>
            <a:endCxn id="9" idx="7"/>
          </p:cNvCxnSpPr>
          <p:nvPr/>
        </p:nvCxnSpPr>
        <p:spPr>
          <a:xfrm flipH="1">
            <a:off x="7155132" y="4756896"/>
            <a:ext cx="270536" cy="2226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ADF2B639-9209-41B8-A5FD-460B50E17548}"/>
              </a:ext>
            </a:extLst>
          </p:cNvPr>
          <p:cNvCxnSpPr>
            <a:cxnSpLocks/>
            <a:stCxn id="1359" idx="2"/>
            <a:endCxn id="9" idx="0"/>
          </p:cNvCxnSpPr>
          <p:nvPr/>
        </p:nvCxnSpPr>
        <p:spPr>
          <a:xfrm flipH="1">
            <a:off x="7092011" y="1892496"/>
            <a:ext cx="79352" cy="3063936"/>
          </a:xfrm>
          <a:prstGeom prst="bentConnector4">
            <a:avLst>
              <a:gd name="adj1" fmla="val 99372"/>
              <a:gd name="adj2" fmla="val 7563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F34846-33F2-4949-299A-9215C2BCE65C}"/>
              </a:ext>
            </a:extLst>
          </p:cNvPr>
          <p:cNvSpPr txBox="1"/>
          <p:nvPr/>
        </p:nvSpPr>
        <p:spPr>
          <a:xfrm>
            <a:off x="1852983" y="4129769"/>
            <a:ext cx="855548"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MOA sends QT Completion Report to Qual mailbox</a:t>
            </a:r>
          </a:p>
        </p:txBody>
      </p:sp>
      <p:cxnSp>
        <p:nvCxnSpPr>
          <p:cNvPr id="28" name="Straight Connector 27">
            <a:extLst>
              <a:ext uri="{FF2B5EF4-FFF2-40B4-BE49-F238E27FC236}">
                <a16:creationId xmlns:a16="http://schemas.microsoft.com/office/drawing/2014/main" id="{0284A424-502F-6C40-9695-4368A61DB8B9}"/>
              </a:ext>
            </a:extLst>
          </p:cNvPr>
          <p:cNvCxnSpPr>
            <a:cxnSpLocks/>
            <a:stCxn id="10" idx="2"/>
            <a:endCxn id="16" idx="7"/>
          </p:cNvCxnSpPr>
          <p:nvPr/>
        </p:nvCxnSpPr>
        <p:spPr>
          <a:xfrm flipH="1">
            <a:off x="1970950" y="4652989"/>
            <a:ext cx="309807" cy="3078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object 4">
            <a:extLst>
              <a:ext uri="{FF2B5EF4-FFF2-40B4-BE49-F238E27FC236}">
                <a16:creationId xmlns:a16="http://schemas.microsoft.com/office/drawing/2014/main" id="{27862E40-9525-4E82-849D-E5663B1723AC}"/>
              </a:ext>
            </a:extLst>
          </p:cNvPr>
          <p:cNvSpPr/>
          <p:nvPr/>
        </p:nvSpPr>
        <p:spPr>
          <a:xfrm flipV="1">
            <a:off x="940481" y="5613687"/>
            <a:ext cx="1642311" cy="15407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71" name="Oval 70">
            <a:extLst>
              <a:ext uri="{FF2B5EF4-FFF2-40B4-BE49-F238E27FC236}">
                <a16:creationId xmlns:a16="http://schemas.microsoft.com/office/drawing/2014/main" id="{64A867AE-219E-F462-049E-4949D0AB8581}"/>
              </a:ext>
            </a:extLst>
          </p:cNvPr>
          <p:cNvSpPr/>
          <p:nvPr/>
        </p:nvSpPr>
        <p:spPr>
          <a:xfrm>
            <a:off x="2564251" y="5672717"/>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bject 4">
            <a:extLst>
              <a:ext uri="{FF2B5EF4-FFF2-40B4-BE49-F238E27FC236}">
                <a16:creationId xmlns:a16="http://schemas.microsoft.com/office/drawing/2014/main" id="{ED67E938-6D7B-0528-7349-C698878DEF90}"/>
              </a:ext>
            </a:extLst>
          </p:cNvPr>
          <p:cNvSpPr/>
          <p:nvPr/>
        </p:nvSpPr>
        <p:spPr>
          <a:xfrm flipV="1">
            <a:off x="2695021" y="5609792"/>
            <a:ext cx="685887" cy="16383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78" name="TextBox 77">
            <a:extLst>
              <a:ext uri="{FF2B5EF4-FFF2-40B4-BE49-F238E27FC236}">
                <a16:creationId xmlns:a16="http://schemas.microsoft.com/office/drawing/2014/main" id="{E62E42B0-AF96-2F9D-80F6-8DB6E9A46B9F}"/>
              </a:ext>
            </a:extLst>
          </p:cNvPr>
          <p:cNvSpPr txBox="1"/>
          <p:nvPr/>
        </p:nvSpPr>
        <p:spPr>
          <a:xfrm>
            <a:off x="2481273" y="5835902"/>
            <a:ext cx="855548" cy="200055"/>
          </a:xfrm>
          <a:prstGeom prst="rect">
            <a:avLst/>
          </a:prstGeom>
          <a:noFill/>
        </p:spPr>
        <p:txBody>
          <a:bodyPr wrap="square" rtlCol="0">
            <a:spAutoFit/>
          </a:bodyPr>
          <a:lstStyle/>
          <a:p>
            <a:pPr algn="ctr" defTabSz="697927">
              <a:defRPr/>
            </a:pPr>
            <a:endParaRPr lang="en-GB" sz="700">
              <a:solidFill>
                <a:srgbClr val="7030A0"/>
              </a:solidFill>
              <a:latin typeface="Arial" panose="020B0604020202020204"/>
            </a:endParaRPr>
          </a:p>
        </p:txBody>
      </p:sp>
      <p:cxnSp>
        <p:nvCxnSpPr>
          <p:cNvPr id="79" name="Straight Connector 78">
            <a:extLst>
              <a:ext uri="{FF2B5EF4-FFF2-40B4-BE49-F238E27FC236}">
                <a16:creationId xmlns:a16="http://schemas.microsoft.com/office/drawing/2014/main" id="{4F344E57-C40A-55FF-5C58-6D301D2E8E0D}"/>
              </a:ext>
            </a:extLst>
          </p:cNvPr>
          <p:cNvCxnSpPr>
            <a:cxnSpLocks/>
            <a:endCxn id="86" idx="1"/>
          </p:cNvCxnSpPr>
          <p:nvPr/>
        </p:nvCxnSpPr>
        <p:spPr>
          <a:xfrm flipH="1" flipV="1">
            <a:off x="3040066" y="5977710"/>
            <a:ext cx="50755" cy="186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ight Brace 85">
            <a:extLst>
              <a:ext uri="{FF2B5EF4-FFF2-40B4-BE49-F238E27FC236}">
                <a16:creationId xmlns:a16="http://schemas.microsoft.com/office/drawing/2014/main" id="{6FD94A02-292B-BAC5-124A-6E5EF6F88838}"/>
              </a:ext>
            </a:extLst>
          </p:cNvPr>
          <p:cNvSpPr/>
          <p:nvPr/>
        </p:nvSpPr>
        <p:spPr>
          <a:xfrm rot="5400000">
            <a:off x="2951258" y="5543865"/>
            <a:ext cx="177604" cy="69009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94" name="TextBox 93">
            <a:extLst>
              <a:ext uri="{FF2B5EF4-FFF2-40B4-BE49-F238E27FC236}">
                <a16:creationId xmlns:a16="http://schemas.microsoft.com/office/drawing/2014/main" id="{F7369C9C-E579-885B-2984-0A93351853C9}"/>
              </a:ext>
            </a:extLst>
          </p:cNvPr>
          <p:cNvSpPr txBox="1"/>
          <p:nvPr/>
        </p:nvSpPr>
        <p:spPr>
          <a:xfrm>
            <a:off x="1024606" y="6116095"/>
            <a:ext cx="915675"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Ongoing iteration of the </a:t>
            </a:r>
            <a:r>
              <a:rPr lang="en-GB" sz="700">
                <a:solidFill>
                  <a:srgbClr val="7030A0"/>
                </a:solidFill>
                <a:latin typeface="Arial" panose="020B0604020202020204"/>
                <a:hlinkClick r:id="rId6"/>
              </a:rPr>
              <a:t>QAD</a:t>
            </a:r>
            <a:r>
              <a:rPr lang="en-GB" sz="700">
                <a:solidFill>
                  <a:srgbClr val="7030A0"/>
                </a:solidFill>
                <a:latin typeface="Arial" panose="020B0604020202020204"/>
              </a:rPr>
              <a:t> following initial submission</a:t>
            </a:r>
            <a:endParaRPr lang="en-GB" sz="700" b="1">
              <a:solidFill>
                <a:srgbClr val="7030A0"/>
              </a:solidFill>
              <a:latin typeface="Arial" panose="020B0604020202020204"/>
            </a:endParaRPr>
          </a:p>
        </p:txBody>
      </p:sp>
      <p:cxnSp>
        <p:nvCxnSpPr>
          <p:cNvPr id="95" name="Straight Connector 94">
            <a:extLst>
              <a:ext uri="{FF2B5EF4-FFF2-40B4-BE49-F238E27FC236}">
                <a16:creationId xmlns:a16="http://schemas.microsoft.com/office/drawing/2014/main" id="{5936C15C-669A-0246-D27B-D28DD7BE4F84}"/>
              </a:ext>
            </a:extLst>
          </p:cNvPr>
          <p:cNvCxnSpPr>
            <a:cxnSpLocks/>
            <a:stCxn id="94" idx="0"/>
            <a:endCxn id="96" idx="1"/>
          </p:cNvCxnSpPr>
          <p:nvPr/>
        </p:nvCxnSpPr>
        <p:spPr>
          <a:xfrm flipV="1">
            <a:off x="1482444" y="5958732"/>
            <a:ext cx="282348" cy="1573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5E0E1790-368F-9D6F-8D17-0E162F5543E1}"/>
              </a:ext>
            </a:extLst>
          </p:cNvPr>
          <p:cNvSpPr/>
          <p:nvPr/>
        </p:nvSpPr>
        <p:spPr>
          <a:xfrm rot="5400000">
            <a:off x="1685804" y="5071225"/>
            <a:ext cx="157976" cy="1617037"/>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100" name="TextBox 99">
            <a:extLst>
              <a:ext uri="{FF2B5EF4-FFF2-40B4-BE49-F238E27FC236}">
                <a16:creationId xmlns:a16="http://schemas.microsoft.com/office/drawing/2014/main" id="{FC569745-E0CE-8D0F-ED9F-244F776E378D}"/>
              </a:ext>
            </a:extLst>
          </p:cNvPr>
          <p:cNvSpPr txBox="1"/>
          <p:nvPr/>
        </p:nvSpPr>
        <p:spPr>
          <a:xfrm>
            <a:off x="1950685" y="6171777"/>
            <a:ext cx="855548"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QT Completion Report assurance confirmation</a:t>
            </a:r>
          </a:p>
        </p:txBody>
      </p:sp>
      <p:cxnSp>
        <p:nvCxnSpPr>
          <p:cNvPr id="101" name="Straight Connector 100">
            <a:extLst>
              <a:ext uri="{FF2B5EF4-FFF2-40B4-BE49-F238E27FC236}">
                <a16:creationId xmlns:a16="http://schemas.microsoft.com/office/drawing/2014/main" id="{F2B17D27-4361-2E31-5984-4AA3AB202644}"/>
              </a:ext>
            </a:extLst>
          </p:cNvPr>
          <p:cNvCxnSpPr>
            <a:cxnSpLocks/>
            <a:stCxn id="100" idx="0"/>
            <a:endCxn id="71" idx="4"/>
          </p:cNvCxnSpPr>
          <p:nvPr/>
        </p:nvCxnSpPr>
        <p:spPr>
          <a:xfrm flipV="1">
            <a:off x="2378459" y="5830692"/>
            <a:ext cx="275058" cy="3410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8283BB5F-D931-E670-1483-88D9DF0E3145}"/>
              </a:ext>
            </a:extLst>
          </p:cNvPr>
          <p:cNvSpPr txBox="1"/>
          <p:nvPr/>
        </p:nvSpPr>
        <p:spPr>
          <a:xfrm>
            <a:off x="8995159" y="3986610"/>
            <a:ext cx="1289688" cy="523220"/>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Notification of qualification from REC</a:t>
            </a:r>
          </a:p>
          <a:p>
            <a:pPr algn="ctr" defTabSz="491483">
              <a:defRPr/>
            </a:pPr>
            <a:r>
              <a:rPr lang="en-US" sz="700" b="1">
                <a:solidFill>
                  <a:srgbClr val="7030A0"/>
                </a:solidFill>
                <a:latin typeface="Arial" panose="020B0604020202020204"/>
              </a:rPr>
              <a:t>(Same day as REC Manager approval)</a:t>
            </a:r>
            <a:endParaRPr lang="en-GB" sz="700" b="1">
              <a:solidFill>
                <a:srgbClr val="7030A0"/>
              </a:solidFill>
              <a:latin typeface="Arial" panose="020B0604020202020204"/>
            </a:endParaRPr>
          </a:p>
        </p:txBody>
      </p:sp>
      <p:cxnSp>
        <p:nvCxnSpPr>
          <p:cNvPr id="1431" name="Straight Connector 1430">
            <a:extLst>
              <a:ext uri="{FF2B5EF4-FFF2-40B4-BE49-F238E27FC236}">
                <a16:creationId xmlns:a16="http://schemas.microsoft.com/office/drawing/2014/main" id="{99AE59B7-CDF7-1961-1EE6-A9E23E636272}"/>
              </a:ext>
            </a:extLst>
          </p:cNvPr>
          <p:cNvCxnSpPr>
            <a:cxnSpLocks/>
            <a:stCxn id="125" idx="0"/>
          </p:cNvCxnSpPr>
          <p:nvPr/>
        </p:nvCxnSpPr>
        <p:spPr>
          <a:xfrm flipV="1">
            <a:off x="8071011" y="3067219"/>
            <a:ext cx="0" cy="6447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4" name="Straight Connector 1433">
            <a:extLst>
              <a:ext uri="{FF2B5EF4-FFF2-40B4-BE49-F238E27FC236}">
                <a16:creationId xmlns:a16="http://schemas.microsoft.com/office/drawing/2014/main" id="{AA9CE00D-DCC7-B1D4-B78F-008DA0253A24}"/>
              </a:ext>
            </a:extLst>
          </p:cNvPr>
          <p:cNvCxnSpPr>
            <a:cxnSpLocks/>
            <a:stCxn id="125" idx="0"/>
          </p:cNvCxnSpPr>
          <p:nvPr/>
        </p:nvCxnSpPr>
        <p:spPr>
          <a:xfrm flipV="1">
            <a:off x="8071011" y="1892495"/>
            <a:ext cx="0" cy="18194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8" name="Oval 1507">
            <a:extLst>
              <a:ext uri="{FF2B5EF4-FFF2-40B4-BE49-F238E27FC236}">
                <a16:creationId xmlns:a16="http://schemas.microsoft.com/office/drawing/2014/main" id="{2A7A72DA-7040-D02D-DCA1-BC3CA6C4E3C4}"/>
              </a:ext>
            </a:extLst>
          </p:cNvPr>
          <p:cNvSpPr/>
          <p:nvPr/>
        </p:nvSpPr>
        <p:spPr>
          <a:xfrm>
            <a:off x="10432042" y="497931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12" name="Connector: Elbow 1511">
            <a:extLst>
              <a:ext uri="{FF2B5EF4-FFF2-40B4-BE49-F238E27FC236}">
                <a16:creationId xmlns:a16="http://schemas.microsoft.com/office/drawing/2014/main" id="{CE6B6600-6751-AE9D-C9DD-2276E36671E7}"/>
              </a:ext>
            </a:extLst>
          </p:cNvPr>
          <p:cNvCxnSpPr>
            <a:cxnSpLocks/>
            <a:stCxn id="1362" idx="6"/>
            <a:endCxn id="1508" idx="0"/>
          </p:cNvCxnSpPr>
          <p:nvPr/>
        </p:nvCxnSpPr>
        <p:spPr>
          <a:xfrm>
            <a:off x="10400230" y="1855732"/>
            <a:ext cx="121078" cy="312357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BCC05E35-895F-A090-8A24-D9F5C72A4755}"/>
              </a:ext>
            </a:extLst>
          </p:cNvPr>
          <p:cNvCxnSpPr>
            <a:cxnSpLocks/>
            <a:stCxn id="1508" idx="1"/>
            <a:endCxn id="119" idx="3"/>
          </p:cNvCxnSpPr>
          <p:nvPr/>
        </p:nvCxnSpPr>
        <p:spPr>
          <a:xfrm flipH="1" flipV="1">
            <a:off x="10284847" y="4248220"/>
            <a:ext cx="173340" cy="75423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524" name="Isosceles Triangle 1523">
            <a:extLst>
              <a:ext uri="{FF2B5EF4-FFF2-40B4-BE49-F238E27FC236}">
                <a16:creationId xmlns:a16="http://schemas.microsoft.com/office/drawing/2014/main" id="{010E8C83-8493-DA67-325C-EC714452CBAE}"/>
              </a:ext>
            </a:extLst>
          </p:cNvPr>
          <p:cNvSpPr/>
          <p:nvPr/>
        </p:nvSpPr>
        <p:spPr>
          <a:xfrm rot="10800000">
            <a:off x="10687881" y="225153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5" name="Connector: Elbow 1534">
            <a:extLst>
              <a:ext uri="{FF2B5EF4-FFF2-40B4-BE49-F238E27FC236}">
                <a16:creationId xmlns:a16="http://schemas.microsoft.com/office/drawing/2014/main" id="{59B26647-E39D-BE79-81F3-AEDDF13C92CA}"/>
              </a:ext>
            </a:extLst>
          </p:cNvPr>
          <p:cNvCxnSpPr>
            <a:cxnSpLocks/>
            <a:stCxn id="1362" idx="6"/>
            <a:endCxn id="1496" idx="0"/>
          </p:cNvCxnSpPr>
          <p:nvPr/>
        </p:nvCxnSpPr>
        <p:spPr>
          <a:xfrm>
            <a:off x="10400230" y="1855732"/>
            <a:ext cx="425622" cy="1886358"/>
          </a:xfrm>
          <a:prstGeom prst="bentConnector3">
            <a:avLst>
              <a:gd name="adj1" fmla="val 7188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5" name="Connector: Elbow 1104">
            <a:extLst>
              <a:ext uri="{FF2B5EF4-FFF2-40B4-BE49-F238E27FC236}">
                <a16:creationId xmlns:a16="http://schemas.microsoft.com/office/drawing/2014/main" id="{A26EF2EC-98FF-C652-834F-EEB465BF0D3E}"/>
              </a:ext>
            </a:extLst>
          </p:cNvPr>
          <p:cNvCxnSpPr>
            <a:cxnSpLocks/>
            <a:stCxn id="1094" idx="0"/>
          </p:cNvCxnSpPr>
          <p:nvPr/>
        </p:nvCxnSpPr>
        <p:spPr>
          <a:xfrm flipH="1">
            <a:off x="10704022" y="5457508"/>
            <a:ext cx="368864" cy="891020"/>
          </a:xfrm>
          <a:prstGeom prst="bentConnector4">
            <a:avLst>
              <a:gd name="adj1" fmla="val 100213"/>
              <a:gd name="adj2" fmla="val 677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8" name="Isosceles Triangle 1537">
            <a:extLst>
              <a:ext uri="{FF2B5EF4-FFF2-40B4-BE49-F238E27FC236}">
                <a16:creationId xmlns:a16="http://schemas.microsoft.com/office/drawing/2014/main" id="{A6DF9325-1509-A6C9-86BC-983DCA85D741}"/>
              </a:ext>
            </a:extLst>
          </p:cNvPr>
          <p:cNvSpPr/>
          <p:nvPr/>
        </p:nvSpPr>
        <p:spPr>
          <a:xfrm rot="10800000">
            <a:off x="10485533" y="225614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Isosceles Triangle 1584">
            <a:extLst>
              <a:ext uri="{FF2B5EF4-FFF2-40B4-BE49-F238E27FC236}">
                <a16:creationId xmlns:a16="http://schemas.microsoft.com/office/drawing/2014/main" id="{A6ACBF54-F1F3-85C9-2C32-CFBE482DE36B}"/>
              </a:ext>
            </a:extLst>
          </p:cNvPr>
          <p:cNvSpPr/>
          <p:nvPr/>
        </p:nvSpPr>
        <p:spPr>
          <a:xfrm rot="10800000">
            <a:off x="10670727" y="348059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TextBox 1638">
            <a:extLst>
              <a:ext uri="{FF2B5EF4-FFF2-40B4-BE49-F238E27FC236}">
                <a16:creationId xmlns:a16="http://schemas.microsoft.com/office/drawing/2014/main" id="{A89C00F2-D8F1-35CE-2FAF-6EF432D20C7C}"/>
              </a:ext>
            </a:extLst>
          </p:cNvPr>
          <p:cNvSpPr txBox="1"/>
          <p:nvPr/>
        </p:nvSpPr>
        <p:spPr>
          <a:xfrm>
            <a:off x="6468561" y="5120222"/>
            <a:ext cx="996305" cy="630942"/>
          </a:xfrm>
          <a:prstGeom prst="rect">
            <a:avLst/>
          </a:prstGeom>
          <a:noFill/>
        </p:spPr>
        <p:txBody>
          <a:bodyPr wrap="square" rtlCol="0">
            <a:spAutoFit/>
          </a:bodyPr>
          <a:lstStyle/>
          <a:p>
            <a:pPr algn="ctr" defTabSz="491483">
              <a:defRPr/>
            </a:pPr>
            <a:r>
              <a:rPr lang="en-GB" sz="700">
                <a:solidFill>
                  <a:srgbClr val="7030A0"/>
                </a:solidFill>
                <a:latin typeface="Arial" panose="020B0604020202020204"/>
              </a:rPr>
              <a:t>MOA obtains Director Signoff of QAD </a:t>
            </a:r>
            <a:r>
              <a:rPr lang="en-GB" sz="700" b="1">
                <a:solidFill>
                  <a:srgbClr val="7030A0"/>
                </a:solidFill>
                <a:latin typeface="Arial" panose="020B0604020202020204"/>
              </a:rPr>
              <a:t>(at latest 20 WDs prior to qualification)</a:t>
            </a:r>
          </a:p>
        </p:txBody>
      </p:sp>
      <p:sp>
        <p:nvSpPr>
          <p:cNvPr id="2" name="Isosceles Triangle 1">
            <a:extLst>
              <a:ext uri="{FF2B5EF4-FFF2-40B4-BE49-F238E27FC236}">
                <a16:creationId xmlns:a16="http://schemas.microsoft.com/office/drawing/2014/main" id="{AFDC8360-2FF3-D536-15A5-412E1DCF20C3}"/>
              </a:ext>
            </a:extLst>
          </p:cNvPr>
          <p:cNvSpPr/>
          <p:nvPr/>
        </p:nvSpPr>
        <p:spPr>
          <a:xfrm rot="10800000">
            <a:off x="10665010" y="452112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BE66FAF-6B32-64FE-5983-5722F3636663}"/>
              </a:ext>
            </a:extLst>
          </p:cNvPr>
          <p:cNvSpPr/>
          <p:nvPr/>
        </p:nvSpPr>
        <p:spPr>
          <a:xfrm>
            <a:off x="3868443" y="6202508"/>
            <a:ext cx="178532" cy="15797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7" name="Connector: Elbow 6">
            <a:extLst>
              <a:ext uri="{FF2B5EF4-FFF2-40B4-BE49-F238E27FC236}">
                <a16:creationId xmlns:a16="http://schemas.microsoft.com/office/drawing/2014/main" id="{D61EC673-CA04-AADD-B99E-C21CA54834CA}"/>
              </a:ext>
            </a:extLst>
          </p:cNvPr>
          <p:cNvCxnSpPr>
            <a:cxnSpLocks/>
            <a:stCxn id="125" idx="4"/>
            <a:endCxn id="3" idx="6"/>
          </p:cNvCxnSpPr>
          <p:nvPr/>
        </p:nvCxnSpPr>
        <p:spPr>
          <a:xfrm rot="5400000">
            <a:off x="4853220" y="3063698"/>
            <a:ext cx="2411548" cy="402403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52EA99B8-2472-487E-2D46-183C926E7759}"/>
              </a:ext>
            </a:extLst>
          </p:cNvPr>
          <p:cNvSpPr/>
          <p:nvPr/>
        </p:nvSpPr>
        <p:spPr>
          <a:xfrm rot="5400000">
            <a:off x="5864137" y="627063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4">
            <a:extLst>
              <a:ext uri="{FF2B5EF4-FFF2-40B4-BE49-F238E27FC236}">
                <a16:creationId xmlns:a16="http://schemas.microsoft.com/office/drawing/2014/main" id="{4D6FD8B2-3757-0EC6-DBE0-3F57E088E900}"/>
              </a:ext>
            </a:extLst>
          </p:cNvPr>
          <p:cNvSpPr/>
          <p:nvPr/>
        </p:nvSpPr>
        <p:spPr>
          <a:xfrm rot="10800000" flipV="1">
            <a:off x="11164051" y="5067264"/>
            <a:ext cx="680004" cy="25752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26" name="Oval 25">
            <a:extLst>
              <a:ext uri="{FF2B5EF4-FFF2-40B4-BE49-F238E27FC236}">
                <a16:creationId xmlns:a16="http://schemas.microsoft.com/office/drawing/2014/main" id="{CF634311-3572-1E90-6B08-CDB1760B39BF}"/>
              </a:ext>
            </a:extLst>
          </p:cNvPr>
          <p:cNvSpPr/>
          <p:nvPr/>
        </p:nvSpPr>
        <p:spPr>
          <a:xfrm>
            <a:off x="10992596" y="4983072"/>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a:extLst>
              <a:ext uri="{FF2B5EF4-FFF2-40B4-BE49-F238E27FC236}">
                <a16:creationId xmlns:a16="http://schemas.microsoft.com/office/drawing/2014/main" id="{622F941A-4148-6745-2A22-6C852FAD623B}"/>
              </a:ext>
            </a:extLst>
          </p:cNvPr>
          <p:cNvSpPr/>
          <p:nvPr/>
        </p:nvSpPr>
        <p:spPr>
          <a:xfrm>
            <a:off x="11764742" y="5003232"/>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6AA3CE50-6538-4E60-B26B-8F4EC8FF8EF3}"/>
              </a:ext>
            </a:extLst>
          </p:cNvPr>
          <p:cNvSpPr txBox="1"/>
          <p:nvPr/>
        </p:nvSpPr>
        <p:spPr>
          <a:xfrm>
            <a:off x="11583396" y="3285094"/>
            <a:ext cx="743087" cy="415498"/>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DIP Onboarding start date</a:t>
            </a:r>
            <a:endParaRPr lang="en-GB" sz="700" b="1">
              <a:solidFill>
                <a:srgbClr val="7030A0"/>
              </a:solidFill>
              <a:latin typeface="Arial" panose="020B0604020202020204"/>
            </a:endParaRPr>
          </a:p>
        </p:txBody>
      </p:sp>
      <p:sp>
        <p:nvSpPr>
          <p:cNvPr id="39" name="Isosceles Triangle 38">
            <a:extLst>
              <a:ext uri="{FF2B5EF4-FFF2-40B4-BE49-F238E27FC236}">
                <a16:creationId xmlns:a16="http://schemas.microsoft.com/office/drawing/2014/main" id="{B83D07D1-ADDE-850F-6822-4385C68EA965}"/>
              </a:ext>
            </a:extLst>
          </p:cNvPr>
          <p:cNvSpPr/>
          <p:nvPr/>
        </p:nvSpPr>
        <p:spPr>
          <a:xfrm>
            <a:off x="10667660" y="580474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B6FC3DD3-4607-A57D-8C00-4D7B6D12C59A}"/>
              </a:ext>
            </a:extLst>
          </p:cNvPr>
          <p:cNvCxnSpPr>
            <a:cxnSpLocks/>
            <a:stCxn id="1462" idx="4"/>
            <a:endCxn id="26" idx="0"/>
          </p:cNvCxnSpPr>
          <p:nvPr/>
        </p:nvCxnSpPr>
        <p:spPr>
          <a:xfrm flipH="1">
            <a:off x="11081868" y="3853552"/>
            <a:ext cx="10931" cy="1129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10868C43-06A8-0A5C-A208-8945B888C155}"/>
              </a:ext>
            </a:extLst>
          </p:cNvPr>
          <p:cNvCxnSpPr>
            <a:cxnSpLocks/>
            <a:stCxn id="1492" idx="2"/>
            <a:endCxn id="1496" idx="1"/>
          </p:cNvCxnSpPr>
          <p:nvPr/>
        </p:nvCxnSpPr>
        <p:spPr>
          <a:xfrm flipH="1">
            <a:off x="10902442" y="2558422"/>
            <a:ext cx="640273" cy="1067492"/>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394" name="Right Brace 1393">
            <a:extLst>
              <a:ext uri="{FF2B5EF4-FFF2-40B4-BE49-F238E27FC236}">
                <a16:creationId xmlns:a16="http://schemas.microsoft.com/office/drawing/2014/main" id="{3C51DBA9-1ECD-0ABE-4710-F1C89CF52DBD}"/>
              </a:ext>
            </a:extLst>
          </p:cNvPr>
          <p:cNvSpPr/>
          <p:nvPr/>
        </p:nvSpPr>
        <p:spPr>
          <a:xfrm rot="16200000">
            <a:off x="11455445" y="4631722"/>
            <a:ext cx="112245" cy="68166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396" name="TextBox 1395">
            <a:extLst>
              <a:ext uri="{FF2B5EF4-FFF2-40B4-BE49-F238E27FC236}">
                <a16:creationId xmlns:a16="http://schemas.microsoft.com/office/drawing/2014/main" id="{0073FA6E-0423-88C0-F98B-7799782E6198}"/>
              </a:ext>
            </a:extLst>
          </p:cNvPr>
          <p:cNvSpPr txBox="1"/>
          <p:nvPr/>
        </p:nvSpPr>
        <p:spPr>
          <a:xfrm>
            <a:off x="11680416" y="3711323"/>
            <a:ext cx="1323352" cy="523220"/>
          </a:xfrm>
          <a:prstGeom prst="rect">
            <a:avLst/>
          </a:prstGeom>
          <a:noFill/>
        </p:spPr>
        <p:txBody>
          <a:bodyPr wrap="square">
            <a:spAutoFit/>
          </a:bodyPr>
          <a:lstStyle/>
          <a:p>
            <a:pPr algn="ctr"/>
            <a:r>
              <a:rPr lang="en-GB" sz="700">
                <a:solidFill>
                  <a:srgbClr val="7030A0"/>
                </a:solidFill>
                <a:latin typeface="Arial" panose="020B0604020202020204"/>
              </a:rPr>
              <a:t>MOA</a:t>
            </a:r>
            <a:r>
              <a:rPr lang="en-US" sz="700">
                <a:solidFill>
                  <a:srgbClr val="7030A0"/>
                </a:solidFill>
                <a:latin typeface="Arial" panose="020B0604020202020204"/>
              </a:rPr>
              <a:t> onboards to DIP</a:t>
            </a:r>
          </a:p>
          <a:p>
            <a:pPr algn="ctr"/>
            <a:r>
              <a:rPr lang="en-US" sz="700" b="1">
                <a:solidFill>
                  <a:srgbClr val="7030A0"/>
                </a:solidFill>
                <a:latin typeface="Arial" panose="020B0604020202020204"/>
              </a:rPr>
              <a:t>(Must be completed by -1 WD prior to the Supplier’s EFD)</a:t>
            </a:r>
            <a:endParaRPr lang="en-US" sz="700" b="1">
              <a:solidFill>
                <a:srgbClr val="7030A0"/>
              </a:solidFill>
            </a:endParaRPr>
          </a:p>
        </p:txBody>
      </p:sp>
      <p:cxnSp>
        <p:nvCxnSpPr>
          <p:cNvPr id="54" name="Straight Connector 53">
            <a:extLst>
              <a:ext uri="{FF2B5EF4-FFF2-40B4-BE49-F238E27FC236}">
                <a16:creationId xmlns:a16="http://schemas.microsoft.com/office/drawing/2014/main" id="{CB8AFC40-5873-AD48-368E-3D56B33AE3A7}"/>
              </a:ext>
            </a:extLst>
          </p:cNvPr>
          <p:cNvCxnSpPr>
            <a:cxnSpLocks/>
            <a:endCxn id="33" idx="6"/>
          </p:cNvCxnSpPr>
          <p:nvPr/>
        </p:nvCxnSpPr>
        <p:spPr>
          <a:xfrm flipH="1" flipV="1">
            <a:off x="8916974" y="6459672"/>
            <a:ext cx="1184949" cy="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6" name="Oval 1345">
            <a:extLst>
              <a:ext uri="{FF2B5EF4-FFF2-40B4-BE49-F238E27FC236}">
                <a16:creationId xmlns:a16="http://schemas.microsoft.com/office/drawing/2014/main" id="{D9CF7F32-0601-BA83-801F-648C4D75B95E}"/>
              </a:ext>
            </a:extLst>
          </p:cNvPr>
          <p:cNvSpPr/>
          <p:nvPr/>
        </p:nvSpPr>
        <p:spPr>
          <a:xfrm>
            <a:off x="3868443" y="5707820"/>
            <a:ext cx="178532" cy="157975"/>
          </a:xfrm>
          <a:prstGeom prst="ellipse">
            <a:avLst/>
          </a:prstGeom>
          <a:solidFill>
            <a:srgbClr val="7030A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9" name="TextBox 1348">
            <a:extLst>
              <a:ext uri="{FF2B5EF4-FFF2-40B4-BE49-F238E27FC236}">
                <a16:creationId xmlns:a16="http://schemas.microsoft.com/office/drawing/2014/main" id="{37DBBF54-FA82-BF20-4F13-E949FA20F9DC}"/>
              </a:ext>
            </a:extLst>
          </p:cNvPr>
          <p:cNvSpPr txBox="1"/>
          <p:nvPr/>
        </p:nvSpPr>
        <p:spPr>
          <a:xfrm>
            <a:off x="3985118" y="5604559"/>
            <a:ext cx="847445" cy="523220"/>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Set Aspirational EFD</a:t>
            </a:r>
          </a:p>
          <a:p>
            <a:pPr algn="ctr" defTabSz="491483">
              <a:defRPr/>
            </a:pPr>
            <a:r>
              <a:rPr lang="en-US" sz="700" b="1">
                <a:solidFill>
                  <a:srgbClr val="7030A0"/>
                </a:solidFill>
                <a:latin typeface="Arial" panose="020B0604020202020204"/>
              </a:rPr>
              <a:t>(40 WDs before target PAB)</a:t>
            </a:r>
            <a:endParaRPr lang="en-GB" sz="700" b="1">
              <a:solidFill>
                <a:srgbClr val="7030A0"/>
              </a:solidFill>
              <a:latin typeface="Arial" panose="020B0604020202020204"/>
            </a:endParaRPr>
          </a:p>
        </p:txBody>
      </p:sp>
      <p:cxnSp>
        <p:nvCxnSpPr>
          <p:cNvPr id="1368" name="Straight Connector 1367">
            <a:extLst>
              <a:ext uri="{FF2B5EF4-FFF2-40B4-BE49-F238E27FC236}">
                <a16:creationId xmlns:a16="http://schemas.microsoft.com/office/drawing/2014/main" id="{661AD81A-D2FA-0F36-8830-EB2F8FE1C264}"/>
              </a:ext>
            </a:extLst>
          </p:cNvPr>
          <p:cNvCxnSpPr>
            <a:cxnSpLocks/>
            <a:stCxn id="1346" idx="4"/>
            <a:endCxn id="3" idx="0"/>
          </p:cNvCxnSpPr>
          <p:nvPr/>
        </p:nvCxnSpPr>
        <p:spPr>
          <a:xfrm>
            <a:off x="3957709" y="5865795"/>
            <a:ext cx="0" cy="3367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0" name="Oval 1089">
            <a:extLst>
              <a:ext uri="{FF2B5EF4-FFF2-40B4-BE49-F238E27FC236}">
                <a16:creationId xmlns:a16="http://schemas.microsoft.com/office/drawing/2014/main" id="{7A3C31EF-7D86-D668-A5C3-820AE696B25C}"/>
              </a:ext>
            </a:extLst>
          </p:cNvPr>
          <p:cNvSpPr/>
          <p:nvPr/>
        </p:nvSpPr>
        <p:spPr>
          <a:xfrm>
            <a:off x="11764594" y="5416929"/>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7" name="Straight Connector 1366">
            <a:extLst>
              <a:ext uri="{FF2B5EF4-FFF2-40B4-BE49-F238E27FC236}">
                <a16:creationId xmlns:a16="http://schemas.microsoft.com/office/drawing/2014/main" id="{F0618461-D4CE-82A9-5830-A3A111827901}"/>
              </a:ext>
            </a:extLst>
          </p:cNvPr>
          <p:cNvCxnSpPr>
            <a:cxnSpLocks/>
            <a:endCxn id="26" idx="7"/>
          </p:cNvCxnSpPr>
          <p:nvPr/>
        </p:nvCxnSpPr>
        <p:spPr>
          <a:xfrm flipH="1">
            <a:off x="11144987" y="3596482"/>
            <a:ext cx="553303" cy="14097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CAAA9DE8-ACE8-8B10-1CBE-4E2870446E2A}"/>
              </a:ext>
            </a:extLst>
          </p:cNvPr>
          <p:cNvCxnSpPr>
            <a:cxnSpLocks/>
            <a:endCxn id="1090" idx="7"/>
          </p:cNvCxnSpPr>
          <p:nvPr/>
        </p:nvCxnSpPr>
        <p:spPr>
          <a:xfrm flipH="1">
            <a:off x="11916987" y="5053449"/>
            <a:ext cx="576085" cy="38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89" name="TextBox 1388">
            <a:extLst>
              <a:ext uri="{FF2B5EF4-FFF2-40B4-BE49-F238E27FC236}">
                <a16:creationId xmlns:a16="http://schemas.microsoft.com/office/drawing/2014/main" id="{CCEE1B73-32EC-9FCA-0BE4-04C95DA8F8EF}"/>
              </a:ext>
            </a:extLst>
          </p:cNvPr>
          <p:cNvSpPr txBox="1"/>
          <p:nvPr/>
        </p:nvSpPr>
        <p:spPr>
          <a:xfrm>
            <a:off x="12059801" y="4254511"/>
            <a:ext cx="963277" cy="415498"/>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DIP Onboarding Complete </a:t>
            </a:r>
            <a:r>
              <a:rPr lang="en-US" sz="700" b="1">
                <a:solidFill>
                  <a:srgbClr val="7030A0"/>
                </a:solidFill>
                <a:latin typeface="Arial" panose="020B0604020202020204"/>
              </a:rPr>
              <a:t>(EFD -1WD)</a:t>
            </a:r>
            <a:endParaRPr lang="en-GB" sz="700" b="1">
              <a:solidFill>
                <a:srgbClr val="7030A0"/>
              </a:solidFill>
              <a:latin typeface="Arial" panose="020B0604020202020204"/>
            </a:endParaRPr>
          </a:p>
        </p:txBody>
      </p:sp>
      <p:sp>
        <p:nvSpPr>
          <p:cNvPr id="66" name="Isosceles Triangle 65">
            <a:extLst>
              <a:ext uri="{FF2B5EF4-FFF2-40B4-BE49-F238E27FC236}">
                <a16:creationId xmlns:a16="http://schemas.microsoft.com/office/drawing/2014/main" id="{1A06F69D-71AA-57C7-239E-2C252E15E904}"/>
              </a:ext>
            </a:extLst>
          </p:cNvPr>
          <p:cNvSpPr/>
          <p:nvPr/>
        </p:nvSpPr>
        <p:spPr>
          <a:xfrm>
            <a:off x="8037715" y="388860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4">
            <a:extLst>
              <a:ext uri="{FF2B5EF4-FFF2-40B4-BE49-F238E27FC236}">
                <a16:creationId xmlns:a16="http://schemas.microsoft.com/office/drawing/2014/main" id="{83FA434F-81C3-FC88-F8A6-176DC5A7AC51}"/>
              </a:ext>
            </a:extLst>
          </p:cNvPr>
          <p:cNvSpPr/>
          <p:nvPr/>
        </p:nvSpPr>
        <p:spPr>
          <a:xfrm flipV="1">
            <a:off x="2013144" y="1648174"/>
            <a:ext cx="601403" cy="200055"/>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7" name="TextBox 16">
            <a:extLst>
              <a:ext uri="{FF2B5EF4-FFF2-40B4-BE49-F238E27FC236}">
                <a16:creationId xmlns:a16="http://schemas.microsoft.com/office/drawing/2014/main" id="{12024FC8-465B-727E-0427-7C89C63496D4}"/>
              </a:ext>
            </a:extLst>
          </p:cNvPr>
          <p:cNvSpPr txBox="1"/>
          <p:nvPr/>
        </p:nvSpPr>
        <p:spPr>
          <a:xfrm>
            <a:off x="880053" y="1324510"/>
            <a:ext cx="1038835" cy="523220"/>
          </a:xfrm>
          <a:prstGeom prst="rect">
            <a:avLst/>
          </a:prstGeom>
          <a:noFill/>
        </p:spPr>
        <p:txBody>
          <a:bodyPr wrap="square" rtlCol="0">
            <a:spAutoFit/>
          </a:bodyPr>
          <a:lstStyle/>
          <a:p>
            <a:pPr algn="ctr" defTabSz="697927">
              <a:defRPr/>
            </a:pPr>
            <a:r>
              <a:rPr lang="en-GB" sz="700">
                <a:solidFill>
                  <a:schemeClr val="accent4"/>
                </a:solidFill>
                <a:latin typeface="Arial" panose="020B0604020202020204"/>
              </a:rPr>
              <a:t>Assurance Team review QT Completion Report</a:t>
            </a:r>
          </a:p>
          <a:p>
            <a:pPr algn="ctr" defTabSz="697927">
              <a:defRPr/>
            </a:pPr>
            <a:r>
              <a:rPr lang="en-GB" sz="700" b="1">
                <a:solidFill>
                  <a:schemeClr val="accent4"/>
                </a:solidFill>
                <a:latin typeface="Arial" panose="020B0604020202020204"/>
              </a:rPr>
              <a:t>(est. 10WD)</a:t>
            </a:r>
          </a:p>
        </p:txBody>
      </p:sp>
      <p:sp>
        <p:nvSpPr>
          <p:cNvPr id="18" name="Right Brace 17">
            <a:extLst>
              <a:ext uri="{FF2B5EF4-FFF2-40B4-BE49-F238E27FC236}">
                <a16:creationId xmlns:a16="http://schemas.microsoft.com/office/drawing/2014/main" id="{F7E16356-E5CB-D2FE-EE01-E1A172109C32}"/>
              </a:ext>
            </a:extLst>
          </p:cNvPr>
          <p:cNvSpPr/>
          <p:nvPr/>
        </p:nvSpPr>
        <p:spPr>
          <a:xfrm rot="16200000">
            <a:off x="2236642" y="1489804"/>
            <a:ext cx="106122" cy="53611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31" name="Straight Connector 30">
            <a:extLst>
              <a:ext uri="{FF2B5EF4-FFF2-40B4-BE49-F238E27FC236}">
                <a16:creationId xmlns:a16="http://schemas.microsoft.com/office/drawing/2014/main" id="{7DDABABF-6E9E-CEC1-4749-6C8D48D2B6C3}"/>
              </a:ext>
            </a:extLst>
          </p:cNvPr>
          <p:cNvCxnSpPr>
            <a:cxnSpLocks/>
            <a:stCxn id="17" idx="3"/>
            <a:endCxn id="18" idx="1"/>
          </p:cNvCxnSpPr>
          <p:nvPr/>
        </p:nvCxnSpPr>
        <p:spPr>
          <a:xfrm>
            <a:off x="1918888" y="1586120"/>
            <a:ext cx="370816" cy="11868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BA6C1A-F2DD-38E0-B641-4E6D7AA0804A}"/>
              </a:ext>
            </a:extLst>
          </p:cNvPr>
          <p:cNvSpPr txBox="1"/>
          <p:nvPr/>
        </p:nvSpPr>
        <p:spPr>
          <a:xfrm>
            <a:off x="2616090" y="1346012"/>
            <a:ext cx="1056949" cy="307777"/>
          </a:xfrm>
          <a:prstGeom prst="rect">
            <a:avLst/>
          </a:prstGeom>
          <a:noFill/>
        </p:spPr>
        <p:txBody>
          <a:bodyPr wrap="square" rtlCol="0">
            <a:spAutoFit/>
          </a:bodyPr>
          <a:lstStyle/>
          <a:p>
            <a:pPr algn="ctr" defTabSz="697927">
              <a:defRPr/>
            </a:pPr>
            <a:r>
              <a:rPr lang="en-GB" sz="700">
                <a:solidFill>
                  <a:schemeClr val="accent4"/>
                </a:solidFill>
                <a:latin typeface="Arial" panose="020B0604020202020204"/>
              </a:rPr>
              <a:t>Final QAD Unlocked on QAD Portal</a:t>
            </a:r>
          </a:p>
        </p:txBody>
      </p:sp>
      <p:cxnSp>
        <p:nvCxnSpPr>
          <p:cNvPr id="48" name="Straight Connector 47">
            <a:extLst>
              <a:ext uri="{FF2B5EF4-FFF2-40B4-BE49-F238E27FC236}">
                <a16:creationId xmlns:a16="http://schemas.microsoft.com/office/drawing/2014/main" id="{C24442CA-95F0-A6C4-63D6-6BA820560B7D}"/>
              </a:ext>
            </a:extLst>
          </p:cNvPr>
          <p:cNvCxnSpPr>
            <a:cxnSpLocks/>
            <a:stCxn id="36" idx="2"/>
            <a:endCxn id="32" idx="7"/>
          </p:cNvCxnSpPr>
          <p:nvPr/>
        </p:nvCxnSpPr>
        <p:spPr>
          <a:xfrm flipH="1">
            <a:off x="2718114" y="1653789"/>
            <a:ext cx="426451" cy="141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64" name="Connector: Elbow 1363">
            <a:extLst>
              <a:ext uri="{FF2B5EF4-FFF2-40B4-BE49-F238E27FC236}">
                <a16:creationId xmlns:a16="http://schemas.microsoft.com/office/drawing/2014/main" id="{878F5370-7BB3-7D54-DBBD-544DF25A0236}"/>
              </a:ext>
            </a:extLst>
          </p:cNvPr>
          <p:cNvCxnSpPr>
            <a:cxnSpLocks/>
            <a:stCxn id="18" idx="0"/>
            <a:endCxn id="16" idx="0"/>
          </p:cNvCxnSpPr>
          <p:nvPr/>
        </p:nvCxnSpPr>
        <p:spPr>
          <a:xfrm flipH="1">
            <a:off x="1907835" y="1810919"/>
            <a:ext cx="113815" cy="3126744"/>
          </a:xfrm>
          <a:prstGeom prst="bentConnector4">
            <a:avLst>
              <a:gd name="adj1" fmla="val 96914"/>
              <a:gd name="adj2" fmla="val 534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2" name="Oval 1361">
            <a:extLst>
              <a:ext uri="{FF2B5EF4-FFF2-40B4-BE49-F238E27FC236}">
                <a16:creationId xmlns:a16="http://schemas.microsoft.com/office/drawing/2014/main" id="{D8FEF6A2-2864-FBCE-A14D-428E2CE87886}"/>
              </a:ext>
            </a:extLst>
          </p:cNvPr>
          <p:cNvSpPr/>
          <p:nvPr/>
        </p:nvSpPr>
        <p:spPr>
          <a:xfrm>
            <a:off x="10221698" y="1776750"/>
            <a:ext cx="178532" cy="157975"/>
          </a:xfrm>
          <a:prstGeom prst="ellipse">
            <a:avLst/>
          </a:prstGeom>
          <a:solidFill>
            <a:schemeClr val="accent4"/>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01" name="Rectangle 1400">
            <a:extLst>
              <a:ext uri="{FF2B5EF4-FFF2-40B4-BE49-F238E27FC236}">
                <a16:creationId xmlns:a16="http://schemas.microsoft.com/office/drawing/2014/main" id="{6C1FAD85-DC27-9E5D-8FD3-0D9E5A5198A2}"/>
              </a:ext>
            </a:extLst>
          </p:cNvPr>
          <p:cNvSpPr/>
          <p:nvPr/>
        </p:nvSpPr>
        <p:spPr>
          <a:xfrm>
            <a:off x="91559" y="9348716"/>
            <a:ext cx="1697389" cy="266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Rectangle 1401">
            <a:extLst>
              <a:ext uri="{FF2B5EF4-FFF2-40B4-BE49-F238E27FC236}">
                <a16:creationId xmlns:a16="http://schemas.microsoft.com/office/drawing/2014/main" id="{2E2B9469-C9B5-67C7-DB12-C3A81F5477FC}"/>
              </a:ext>
            </a:extLst>
          </p:cNvPr>
          <p:cNvSpPr/>
          <p:nvPr/>
        </p:nvSpPr>
        <p:spPr>
          <a:xfrm>
            <a:off x="11182059" y="9393781"/>
            <a:ext cx="1842330" cy="2918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a:extLst>
              <a:ext uri="{FF2B5EF4-FFF2-40B4-BE49-F238E27FC236}">
                <a16:creationId xmlns:a16="http://schemas.microsoft.com/office/drawing/2014/main" id="{1F3CEA50-1E02-C855-DF25-597E0520D62A}"/>
              </a:ext>
            </a:extLst>
          </p:cNvPr>
          <p:cNvSpPr/>
          <p:nvPr/>
        </p:nvSpPr>
        <p:spPr>
          <a:xfrm>
            <a:off x="11275083" y="9428747"/>
            <a:ext cx="261168" cy="22881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Rectangle 1404">
            <a:extLst>
              <a:ext uri="{FF2B5EF4-FFF2-40B4-BE49-F238E27FC236}">
                <a16:creationId xmlns:a16="http://schemas.microsoft.com/office/drawing/2014/main" id="{DFECF04C-4C12-223F-A153-92165130802A}"/>
              </a:ext>
            </a:extLst>
          </p:cNvPr>
          <p:cNvSpPr/>
          <p:nvPr/>
        </p:nvSpPr>
        <p:spPr>
          <a:xfrm>
            <a:off x="11446625" y="9382357"/>
            <a:ext cx="1697389" cy="326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FF0000"/>
                </a:solidFill>
              </a:rPr>
              <a:t>Key planning milestones</a:t>
            </a:r>
            <a:endParaRPr lang="en-US" sz="1000">
              <a:solidFill>
                <a:srgbClr val="FF0000"/>
              </a:solidFill>
            </a:endParaRPr>
          </a:p>
        </p:txBody>
      </p:sp>
      <p:sp>
        <p:nvSpPr>
          <p:cNvPr id="72" name="Isosceles Triangle 71">
            <a:extLst>
              <a:ext uri="{FF2B5EF4-FFF2-40B4-BE49-F238E27FC236}">
                <a16:creationId xmlns:a16="http://schemas.microsoft.com/office/drawing/2014/main" id="{E92E5983-C2DE-2769-B748-99E6AACAC043}"/>
              </a:ext>
            </a:extLst>
          </p:cNvPr>
          <p:cNvSpPr/>
          <p:nvPr/>
        </p:nvSpPr>
        <p:spPr>
          <a:xfrm>
            <a:off x="3422135" y="224295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945D3134-2ED4-CD09-CB45-D5A0B73E8A66}"/>
              </a:ext>
            </a:extLst>
          </p:cNvPr>
          <p:cNvSpPr/>
          <p:nvPr/>
        </p:nvSpPr>
        <p:spPr>
          <a:xfrm>
            <a:off x="1879449" y="222392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5371B75-9DE1-6127-2E66-A7210FB3A0F0}"/>
              </a:ext>
            </a:extLst>
          </p:cNvPr>
          <p:cNvSpPr/>
          <p:nvPr/>
        </p:nvSpPr>
        <p:spPr>
          <a:xfrm>
            <a:off x="5866941" y="1942840"/>
            <a:ext cx="808325" cy="3028950"/>
          </a:xfrm>
          <a:prstGeom prst="ellipse">
            <a:avLst/>
          </a:prstGeom>
          <a:noFill/>
          <a:ln w="95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C25E7FA7-84BF-1120-D79A-4FFDE4D2089E}"/>
              </a:ext>
            </a:extLst>
          </p:cNvPr>
          <p:cNvSpPr/>
          <p:nvPr/>
        </p:nvSpPr>
        <p:spPr>
          <a:xfrm>
            <a:off x="5829820" y="340119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7F6FCC92-44FD-3671-92CF-7CE0445F5073}"/>
              </a:ext>
            </a:extLst>
          </p:cNvPr>
          <p:cNvSpPr/>
          <p:nvPr/>
        </p:nvSpPr>
        <p:spPr>
          <a:xfrm rot="10800000">
            <a:off x="6643429" y="3424051"/>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C1E248C6-90D4-3083-C574-AC81616379DC}"/>
              </a:ext>
            </a:extLst>
          </p:cNvPr>
          <p:cNvSpPr txBox="1"/>
          <p:nvPr/>
        </p:nvSpPr>
        <p:spPr>
          <a:xfrm>
            <a:off x="4654327" y="3020242"/>
            <a:ext cx="1076264" cy="1061829"/>
          </a:xfrm>
          <a:prstGeom prst="rect">
            <a:avLst/>
          </a:prstGeom>
          <a:noFill/>
          <a:ln>
            <a:solidFill>
              <a:schemeClr val="tx1"/>
            </a:solidFill>
          </a:ln>
        </p:spPr>
        <p:txBody>
          <a:bodyPr wrap="square" rtlCol="0">
            <a:spAutoFit/>
          </a:bodyPr>
          <a:lstStyle/>
          <a:p>
            <a:pPr algn="ctr" defTabSz="644025">
              <a:defRPr/>
            </a:pPr>
            <a:r>
              <a:rPr lang="en-GB" sz="700">
                <a:latin typeface="Arial" panose="020B0604020202020204"/>
              </a:rPr>
              <a:t>We anticipate that after the REC review of the Final QAD, there will be frequent communication between REC and the MOA to close out feedback on the Final QAD. </a:t>
            </a:r>
            <a:endParaRPr lang="en-GB" sz="700" b="1">
              <a:latin typeface="Arial" panose="020B0604020202020204"/>
            </a:endParaRPr>
          </a:p>
        </p:txBody>
      </p:sp>
      <p:sp>
        <p:nvSpPr>
          <p:cNvPr id="109" name="object 4">
            <a:extLst>
              <a:ext uri="{FF2B5EF4-FFF2-40B4-BE49-F238E27FC236}">
                <a16:creationId xmlns:a16="http://schemas.microsoft.com/office/drawing/2014/main" id="{37678C46-1421-C223-2700-F1D56C8D2A65}"/>
              </a:ext>
            </a:extLst>
          </p:cNvPr>
          <p:cNvSpPr/>
          <p:nvPr/>
        </p:nvSpPr>
        <p:spPr>
          <a:xfrm flipV="1">
            <a:off x="5975099" y="4824807"/>
            <a:ext cx="744747" cy="19494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5" name="Oval 4">
            <a:extLst>
              <a:ext uri="{FF2B5EF4-FFF2-40B4-BE49-F238E27FC236}">
                <a16:creationId xmlns:a16="http://schemas.microsoft.com/office/drawing/2014/main" id="{CDFBDD9D-A4C0-FC24-502F-0EF2E7AAD48F}"/>
              </a:ext>
            </a:extLst>
          </p:cNvPr>
          <p:cNvSpPr/>
          <p:nvPr/>
        </p:nvSpPr>
        <p:spPr>
          <a:xfrm>
            <a:off x="965750" y="4916629"/>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3" name="Connector: Elbow 52">
            <a:extLst>
              <a:ext uri="{FF2B5EF4-FFF2-40B4-BE49-F238E27FC236}">
                <a16:creationId xmlns:a16="http://schemas.microsoft.com/office/drawing/2014/main" id="{20243BC6-E6FD-5F23-94D5-E67B78FF280C}"/>
              </a:ext>
            </a:extLst>
          </p:cNvPr>
          <p:cNvCxnSpPr>
            <a:cxnSpLocks/>
            <a:stCxn id="29" idx="6"/>
            <a:endCxn id="1307" idx="0"/>
          </p:cNvCxnSpPr>
          <p:nvPr/>
        </p:nvCxnSpPr>
        <p:spPr>
          <a:xfrm>
            <a:off x="11943278" y="5082214"/>
            <a:ext cx="707709" cy="39433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5" name="Isosceles Triangle 1344">
            <a:extLst>
              <a:ext uri="{FF2B5EF4-FFF2-40B4-BE49-F238E27FC236}">
                <a16:creationId xmlns:a16="http://schemas.microsoft.com/office/drawing/2014/main" id="{3CF9EDA5-D85D-77BB-D37E-48A0CFB8D454}"/>
              </a:ext>
            </a:extLst>
          </p:cNvPr>
          <p:cNvSpPr/>
          <p:nvPr/>
        </p:nvSpPr>
        <p:spPr>
          <a:xfrm rot="5400000">
            <a:off x="12238454" y="505542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Isosceles Triangle 1347">
            <a:extLst>
              <a:ext uri="{FF2B5EF4-FFF2-40B4-BE49-F238E27FC236}">
                <a16:creationId xmlns:a16="http://schemas.microsoft.com/office/drawing/2014/main" id="{C827D0EE-70A8-B72A-026A-AFB7B8BAC81D}"/>
              </a:ext>
            </a:extLst>
          </p:cNvPr>
          <p:cNvSpPr/>
          <p:nvPr/>
        </p:nvSpPr>
        <p:spPr>
          <a:xfrm rot="5400000">
            <a:off x="12238454" y="547305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Isosceles Triangle 1391">
            <a:extLst>
              <a:ext uri="{FF2B5EF4-FFF2-40B4-BE49-F238E27FC236}">
                <a16:creationId xmlns:a16="http://schemas.microsoft.com/office/drawing/2014/main" id="{3064E505-3D8C-AE59-5B29-04D6C28F0122}"/>
              </a:ext>
            </a:extLst>
          </p:cNvPr>
          <p:cNvSpPr/>
          <p:nvPr/>
        </p:nvSpPr>
        <p:spPr>
          <a:xfrm rot="5400000">
            <a:off x="10979032" y="543224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Isosceles Triangle 1396">
            <a:extLst>
              <a:ext uri="{FF2B5EF4-FFF2-40B4-BE49-F238E27FC236}">
                <a16:creationId xmlns:a16="http://schemas.microsoft.com/office/drawing/2014/main" id="{1C741C71-3A9E-F3A6-9FB9-B94C1AE8CE0A}"/>
              </a:ext>
            </a:extLst>
          </p:cNvPr>
          <p:cNvSpPr/>
          <p:nvPr/>
        </p:nvSpPr>
        <p:spPr>
          <a:xfrm rot="10800000">
            <a:off x="11044112" y="453927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8" name="Straight Connector 1397">
            <a:extLst>
              <a:ext uri="{FF2B5EF4-FFF2-40B4-BE49-F238E27FC236}">
                <a16:creationId xmlns:a16="http://schemas.microsoft.com/office/drawing/2014/main" id="{1C1DAB4C-1B86-54B1-8499-5C5B44DB0F49}"/>
              </a:ext>
            </a:extLst>
          </p:cNvPr>
          <p:cNvCxnSpPr>
            <a:cxnSpLocks/>
            <a:endCxn id="1394" idx="1"/>
          </p:cNvCxnSpPr>
          <p:nvPr/>
        </p:nvCxnSpPr>
        <p:spPr>
          <a:xfrm flipH="1">
            <a:off x="11511562" y="4163080"/>
            <a:ext cx="583064" cy="7533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19D43C2E-F84D-B178-B79B-91649635C85C}"/>
              </a:ext>
            </a:extLst>
          </p:cNvPr>
          <p:cNvCxnSpPr>
            <a:cxnSpLocks/>
            <a:endCxn id="29" idx="7"/>
          </p:cNvCxnSpPr>
          <p:nvPr/>
        </p:nvCxnSpPr>
        <p:spPr>
          <a:xfrm flipH="1">
            <a:off x="11917135" y="4650048"/>
            <a:ext cx="379193" cy="3763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2C3D451-9A8F-54BE-0D14-B1ABF89C7B99}"/>
              </a:ext>
            </a:extLst>
          </p:cNvPr>
          <p:cNvSpPr/>
          <p:nvPr/>
        </p:nvSpPr>
        <p:spPr>
          <a:xfrm>
            <a:off x="2565727" y="1772169"/>
            <a:ext cx="178532" cy="15797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08" name="Connector: Elbow 1407">
            <a:extLst>
              <a:ext uri="{FF2B5EF4-FFF2-40B4-BE49-F238E27FC236}">
                <a16:creationId xmlns:a16="http://schemas.microsoft.com/office/drawing/2014/main" id="{19B7CAEF-3F00-88A4-87ED-D6740D7B9C7C}"/>
              </a:ext>
            </a:extLst>
          </p:cNvPr>
          <p:cNvCxnSpPr>
            <a:cxnSpLocks/>
            <a:stCxn id="32" idx="4"/>
            <a:endCxn id="71" idx="0"/>
          </p:cNvCxnSpPr>
          <p:nvPr/>
        </p:nvCxnSpPr>
        <p:spPr>
          <a:xfrm rot="5400000">
            <a:off x="782975" y="3800686"/>
            <a:ext cx="3742573" cy="1476"/>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9" name="Oval 1428">
            <a:extLst>
              <a:ext uri="{FF2B5EF4-FFF2-40B4-BE49-F238E27FC236}">
                <a16:creationId xmlns:a16="http://schemas.microsoft.com/office/drawing/2014/main" id="{B8432BDE-F096-5459-C7CD-2C0FEEBE0BB7}"/>
              </a:ext>
            </a:extLst>
          </p:cNvPr>
          <p:cNvSpPr/>
          <p:nvPr/>
        </p:nvSpPr>
        <p:spPr>
          <a:xfrm>
            <a:off x="6589387" y="1739151"/>
            <a:ext cx="178532" cy="15797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6" name="Straight Connector 1435">
            <a:extLst>
              <a:ext uri="{FF2B5EF4-FFF2-40B4-BE49-F238E27FC236}">
                <a16:creationId xmlns:a16="http://schemas.microsoft.com/office/drawing/2014/main" id="{E05FB1EC-71E6-4537-D0CA-03A835EAA2DD}"/>
              </a:ext>
            </a:extLst>
          </p:cNvPr>
          <p:cNvCxnSpPr>
            <a:cxnSpLocks/>
            <a:stCxn id="1429" idx="7"/>
          </p:cNvCxnSpPr>
          <p:nvPr/>
        </p:nvCxnSpPr>
        <p:spPr>
          <a:xfrm flipV="1">
            <a:off x="6741774" y="1491544"/>
            <a:ext cx="1034672" cy="27073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8F447525-9A1C-D2DC-3FAD-4301D182C28A}"/>
              </a:ext>
            </a:extLst>
          </p:cNvPr>
          <p:cNvSpPr/>
          <p:nvPr/>
        </p:nvSpPr>
        <p:spPr>
          <a:xfrm rot="10800000">
            <a:off x="6775811" y="343155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bject 4">
            <a:extLst>
              <a:ext uri="{FF2B5EF4-FFF2-40B4-BE49-F238E27FC236}">
                <a16:creationId xmlns:a16="http://schemas.microsoft.com/office/drawing/2014/main" id="{E5911CB2-F876-FE7D-9324-6FD9977F14FB}"/>
              </a:ext>
            </a:extLst>
          </p:cNvPr>
          <p:cNvSpPr/>
          <p:nvPr/>
        </p:nvSpPr>
        <p:spPr>
          <a:xfrm rot="10800000" flipV="1">
            <a:off x="10228333" y="3787170"/>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0B4AC"/>
              </a:solidFill>
              <a:latin typeface="Arial" panose="020B0604020202020204"/>
            </a:endParaRPr>
          </a:p>
        </p:txBody>
      </p:sp>
      <p:sp>
        <p:nvSpPr>
          <p:cNvPr id="62" name="Right Brace 61">
            <a:extLst>
              <a:ext uri="{FF2B5EF4-FFF2-40B4-BE49-F238E27FC236}">
                <a16:creationId xmlns:a16="http://schemas.microsoft.com/office/drawing/2014/main" id="{9522A102-DA1A-54BE-09C2-E0476831C727}"/>
              </a:ext>
            </a:extLst>
          </p:cNvPr>
          <p:cNvSpPr/>
          <p:nvPr/>
        </p:nvSpPr>
        <p:spPr>
          <a:xfrm rot="16200000">
            <a:off x="10265560" y="3631543"/>
            <a:ext cx="104064"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352" name="TextBox 1351">
            <a:extLst>
              <a:ext uri="{FF2B5EF4-FFF2-40B4-BE49-F238E27FC236}">
                <a16:creationId xmlns:a16="http://schemas.microsoft.com/office/drawing/2014/main" id="{1B8C0603-0E29-5B71-7CC7-0F6159B29A34}"/>
              </a:ext>
            </a:extLst>
          </p:cNvPr>
          <p:cNvSpPr txBox="1"/>
          <p:nvPr/>
        </p:nvSpPr>
        <p:spPr>
          <a:xfrm>
            <a:off x="9067617" y="3166919"/>
            <a:ext cx="1099260" cy="523220"/>
          </a:xfrm>
          <a:prstGeom prst="rect">
            <a:avLst/>
          </a:prstGeom>
          <a:noFill/>
        </p:spPr>
        <p:txBody>
          <a:bodyPr wrap="square" rtlCol="0">
            <a:spAutoFit/>
          </a:bodyPr>
          <a:lstStyle/>
          <a:p>
            <a:pPr algn="ctr" defTabSz="491483">
              <a:defRPr/>
            </a:pPr>
            <a:r>
              <a:rPr lang="en-US" sz="700">
                <a:solidFill>
                  <a:srgbClr val="00B4AC"/>
                </a:solidFill>
                <a:latin typeface="Arial" panose="020B0604020202020204"/>
              </a:rPr>
              <a:t>DIP Manager transfers DIP IDs (and in some instances DCP IDs) from UIT to Production</a:t>
            </a:r>
            <a:endParaRPr lang="en-GB" sz="700" b="1">
              <a:solidFill>
                <a:srgbClr val="00B4AC"/>
              </a:solidFill>
              <a:latin typeface="Arial" panose="020B0604020202020204"/>
            </a:endParaRPr>
          </a:p>
        </p:txBody>
      </p:sp>
      <p:cxnSp>
        <p:nvCxnSpPr>
          <p:cNvPr id="1357" name="Straight Connector 1356">
            <a:extLst>
              <a:ext uri="{FF2B5EF4-FFF2-40B4-BE49-F238E27FC236}">
                <a16:creationId xmlns:a16="http://schemas.microsoft.com/office/drawing/2014/main" id="{13AF50CD-D13D-98AE-C3D8-35B53B55E686}"/>
              </a:ext>
            </a:extLst>
          </p:cNvPr>
          <p:cNvCxnSpPr>
            <a:cxnSpLocks/>
            <a:endCxn id="62" idx="1"/>
          </p:cNvCxnSpPr>
          <p:nvPr/>
        </p:nvCxnSpPr>
        <p:spPr>
          <a:xfrm>
            <a:off x="10100731" y="3513083"/>
            <a:ext cx="216867" cy="14302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43D6C69-1D0A-B21E-6911-7496BD41079D}"/>
              </a:ext>
            </a:extLst>
          </p:cNvPr>
          <p:cNvSpPr txBox="1"/>
          <p:nvPr/>
        </p:nvSpPr>
        <p:spPr>
          <a:xfrm>
            <a:off x="3973573" y="1313473"/>
            <a:ext cx="1522602" cy="415498"/>
          </a:xfrm>
          <a:prstGeom prst="rect">
            <a:avLst/>
          </a:prstGeom>
          <a:noFill/>
        </p:spPr>
        <p:txBody>
          <a:bodyPr wrap="square" rtlCol="0">
            <a:spAutoFit/>
          </a:bodyPr>
          <a:lstStyle/>
          <a:p>
            <a:pPr algn="ctr" defTabSz="697927">
              <a:defRPr/>
            </a:pPr>
            <a:r>
              <a:rPr lang="en-GB" sz="700">
                <a:solidFill>
                  <a:schemeClr val="accent4"/>
                </a:solidFill>
                <a:latin typeface="Arial" panose="020B0604020202020204"/>
              </a:rPr>
              <a:t>REC review Final QAD </a:t>
            </a:r>
          </a:p>
          <a:p>
            <a:pPr algn="ctr" defTabSz="697927">
              <a:defRPr/>
            </a:pPr>
            <a:r>
              <a:rPr lang="en-GB" sz="700" b="1">
                <a:solidFill>
                  <a:schemeClr val="accent4"/>
                </a:solidFill>
                <a:latin typeface="Arial" panose="020B0604020202020204"/>
              </a:rPr>
              <a:t>(targeted to be 15 WDs, but can be up to 20WDs)</a:t>
            </a:r>
          </a:p>
        </p:txBody>
      </p:sp>
      <p:sp>
        <p:nvSpPr>
          <p:cNvPr id="43" name="object 4">
            <a:extLst>
              <a:ext uri="{FF2B5EF4-FFF2-40B4-BE49-F238E27FC236}">
                <a16:creationId xmlns:a16="http://schemas.microsoft.com/office/drawing/2014/main" id="{8DF6F217-B166-F0F9-09AF-2DAFCB88B6E3}"/>
              </a:ext>
            </a:extLst>
          </p:cNvPr>
          <p:cNvSpPr/>
          <p:nvPr/>
        </p:nvSpPr>
        <p:spPr>
          <a:xfrm flipV="1">
            <a:off x="5861087" y="1772413"/>
            <a:ext cx="757259" cy="45721"/>
          </a:xfrm>
          <a:custGeom>
            <a:avLst/>
            <a:gdLst/>
            <a:ahLst/>
            <a:cxnLst/>
            <a:rect l="l" t="t" r="r" b="b"/>
            <a:pathLst>
              <a:path w="11028680">
                <a:moveTo>
                  <a:pt x="0" y="0"/>
                </a:moveTo>
                <a:lnTo>
                  <a:pt x="11028603" y="0"/>
                </a:lnTo>
              </a:path>
            </a:pathLst>
          </a:custGeom>
          <a:ln w="50800">
            <a:solidFill>
              <a:schemeClr val="accent4"/>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44" name="TextBox 43">
            <a:extLst>
              <a:ext uri="{FF2B5EF4-FFF2-40B4-BE49-F238E27FC236}">
                <a16:creationId xmlns:a16="http://schemas.microsoft.com/office/drawing/2014/main" id="{038EDD7E-DD97-8065-8CC4-90D8BDA67DD7}"/>
              </a:ext>
            </a:extLst>
          </p:cNvPr>
          <p:cNvSpPr txBox="1"/>
          <p:nvPr/>
        </p:nvSpPr>
        <p:spPr>
          <a:xfrm>
            <a:off x="5507705" y="1312052"/>
            <a:ext cx="1427132" cy="415498"/>
          </a:xfrm>
          <a:prstGeom prst="rect">
            <a:avLst/>
          </a:prstGeom>
          <a:noFill/>
        </p:spPr>
        <p:txBody>
          <a:bodyPr wrap="square" rtlCol="0">
            <a:spAutoFit/>
          </a:bodyPr>
          <a:lstStyle/>
          <a:p>
            <a:pPr algn="ctr" defTabSz="697927">
              <a:defRPr/>
            </a:pPr>
            <a:r>
              <a:rPr lang="en-GB" sz="700">
                <a:solidFill>
                  <a:schemeClr val="accent4"/>
                </a:solidFill>
                <a:latin typeface="Arial" panose="020B0604020202020204"/>
              </a:rPr>
              <a:t>Address Final QAD comments </a:t>
            </a:r>
          </a:p>
          <a:p>
            <a:pPr algn="ctr" defTabSz="697927">
              <a:defRPr/>
            </a:pPr>
            <a:r>
              <a:rPr lang="en-GB" sz="700" b="1">
                <a:solidFill>
                  <a:schemeClr val="accent4"/>
                </a:solidFill>
                <a:latin typeface="Arial" panose="020B0604020202020204"/>
              </a:rPr>
              <a:t>(Depends on how quickly comments are addressed)</a:t>
            </a:r>
          </a:p>
        </p:txBody>
      </p:sp>
      <p:sp>
        <p:nvSpPr>
          <p:cNvPr id="1354" name="Right Brace 1353">
            <a:extLst>
              <a:ext uri="{FF2B5EF4-FFF2-40B4-BE49-F238E27FC236}">
                <a16:creationId xmlns:a16="http://schemas.microsoft.com/office/drawing/2014/main" id="{05871E3F-2005-6EBD-C373-C390C72D0BC3}"/>
              </a:ext>
            </a:extLst>
          </p:cNvPr>
          <p:cNvSpPr/>
          <p:nvPr/>
        </p:nvSpPr>
        <p:spPr>
          <a:xfrm rot="16200000">
            <a:off x="6187884" y="1376860"/>
            <a:ext cx="91699" cy="745300"/>
          </a:xfrm>
          <a:prstGeom prst="rightBrace">
            <a:avLst>
              <a:gd name="adj1" fmla="val 8333"/>
              <a:gd name="adj2" fmla="val 49252"/>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56" name="object 4">
            <a:extLst>
              <a:ext uri="{FF2B5EF4-FFF2-40B4-BE49-F238E27FC236}">
                <a16:creationId xmlns:a16="http://schemas.microsoft.com/office/drawing/2014/main" id="{CFDDDF9E-31EE-7747-91AF-8DF6CAC7C8B2}"/>
              </a:ext>
            </a:extLst>
          </p:cNvPr>
          <p:cNvSpPr/>
          <p:nvPr/>
        </p:nvSpPr>
        <p:spPr>
          <a:xfrm flipV="1">
            <a:off x="3542951" y="1627329"/>
            <a:ext cx="2271713" cy="194585"/>
          </a:xfrm>
          <a:custGeom>
            <a:avLst/>
            <a:gdLst/>
            <a:ahLst/>
            <a:cxnLst/>
            <a:rect l="l" t="t" r="r" b="b"/>
            <a:pathLst>
              <a:path w="11028680">
                <a:moveTo>
                  <a:pt x="0" y="0"/>
                </a:moveTo>
                <a:lnTo>
                  <a:pt x="11028603" y="0"/>
                </a:lnTo>
              </a:path>
            </a:pathLst>
          </a:custGeom>
          <a:ln w="50800">
            <a:solidFill>
              <a:srgbClr val="FFC000"/>
            </a:solidFill>
          </a:ln>
        </p:spPr>
        <p:txBody>
          <a:bodyPr wrap="square" lIns="0" tIns="0" rIns="0" bIns="0" rtlCol="0"/>
          <a:lstStyle/>
          <a:p>
            <a:pPr defTabSz="697927">
              <a:defRPr/>
            </a:pPr>
            <a:endParaRPr sz="1374">
              <a:solidFill>
                <a:srgbClr val="041425"/>
              </a:solidFill>
              <a:latin typeface="Arial" panose="020B0604020202020204"/>
            </a:endParaRPr>
          </a:p>
        </p:txBody>
      </p:sp>
      <p:cxnSp>
        <p:nvCxnSpPr>
          <p:cNvPr id="1369" name="Connector: Elbow 1368">
            <a:extLst>
              <a:ext uri="{FF2B5EF4-FFF2-40B4-BE49-F238E27FC236}">
                <a16:creationId xmlns:a16="http://schemas.microsoft.com/office/drawing/2014/main" id="{424D2EB3-E8A9-F1D0-3CCD-A58EA8C570D8}"/>
              </a:ext>
            </a:extLst>
          </p:cNvPr>
          <p:cNvCxnSpPr>
            <a:cxnSpLocks/>
            <a:stCxn id="1362" idx="6"/>
          </p:cNvCxnSpPr>
          <p:nvPr/>
        </p:nvCxnSpPr>
        <p:spPr>
          <a:xfrm>
            <a:off x="10400236" y="1855732"/>
            <a:ext cx="124895" cy="457745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72" name="Isosceles Triangle 1371">
            <a:extLst>
              <a:ext uri="{FF2B5EF4-FFF2-40B4-BE49-F238E27FC236}">
                <a16:creationId xmlns:a16="http://schemas.microsoft.com/office/drawing/2014/main" id="{2B5B5E08-200A-112B-E10C-05A255C8EFFC}"/>
              </a:ext>
            </a:extLst>
          </p:cNvPr>
          <p:cNvSpPr/>
          <p:nvPr/>
        </p:nvSpPr>
        <p:spPr>
          <a:xfrm rot="10800000">
            <a:off x="10485533" y="492150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TextBox 1377">
            <a:extLst>
              <a:ext uri="{FF2B5EF4-FFF2-40B4-BE49-F238E27FC236}">
                <a16:creationId xmlns:a16="http://schemas.microsoft.com/office/drawing/2014/main" id="{E7CCDEC8-6487-1DBD-A441-F6BB4529AE3D}"/>
              </a:ext>
            </a:extLst>
          </p:cNvPr>
          <p:cNvSpPr txBox="1"/>
          <p:nvPr/>
        </p:nvSpPr>
        <p:spPr>
          <a:xfrm>
            <a:off x="7720099" y="1285245"/>
            <a:ext cx="1591783" cy="415498"/>
          </a:xfrm>
          <a:prstGeom prst="rect">
            <a:avLst/>
          </a:prstGeom>
          <a:noFill/>
        </p:spPr>
        <p:txBody>
          <a:bodyPr wrap="square">
            <a:spAutoFit/>
          </a:bodyPr>
          <a:lstStyle/>
          <a:p>
            <a:pPr algn="ctr" defTabSz="697927">
              <a:defRPr/>
            </a:pPr>
            <a:r>
              <a:rPr lang="en-US" sz="700">
                <a:solidFill>
                  <a:schemeClr val="accent4"/>
                </a:solidFill>
                <a:latin typeface="Arial" panose="020B0604020202020204"/>
              </a:rPr>
              <a:t>BSC / REC make Director Sign Off question available to Supplier on QAD Portal</a:t>
            </a:r>
            <a:endParaRPr lang="en-GB" sz="700">
              <a:solidFill>
                <a:schemeClr val="accent4"/>
              </a:solidFill>
              <a:latin typeface="Arial" panose="020B0604020202020204"/>
            </a:endParaRPr>
          </a:p>
        </p:txBody>
      </p:sp>
      <p:sp>
        <p:nvSpPr>
          <p:cNvPr id="1381" name="Right Brace 1380">
            <a:extLst>
              <a:ext uri="{FF2B5EF4-FFF2-40B4-BE49-F238E27FC236}">
                <a16:creationId xmlns:a16="http://schemas.microsoft.com/office/drawing/2014/main" id="{D8CD7CD5-3979-7B87-9363-E97CE69FF96D}"/>
              </a:ext>
            </a:extLst>
          </p:cNvPr>
          <p:cNvSpPr/>
          <p:nvPr/>
        </p:nvSpPr>
        <p:spPr>
          <a:xfrm rot="5400000">
            <a:off x="6275118" y="4752220"/>
            <a:ext cx="112577" cy="706409"/>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82" name="TextBox 1381">
            <a:extLst>
              <a:ext uri="{FF2B5EF4-FFF2-40B4-BE49-F238E27FC236}">
                <a16:creationId xmlns:a16="http://schemas.microsoft.com/office/drawing/2014/main" id="{C683229B-D1E3-5A15-71A5-038475682504}"/>
              </a:ext>
            </a:extLst>
          </p:cNvPr>
          <p:cNvSpPr txBox="1"/>
          <p:nvPr/>
        </p:nvSpPr>
        <p:spPr>
          <a:xfrm>
            <a:off x="4902368" y="5262612"/>
            <a:ext cx="1417131" cy="415498"/>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Address Final QAD comments </a:t>
            </a:r>
          </a:p>
          <a:p>
            <a:pPr algn="ctr" defTabSz="697927">
              <a:defRPr/>
            </a:pPr>
            <a:r>
              <a:rPr lang="en-GB" sz="700" b="1">
                <a:solidFill>
                  <a:srgbClr val="7030A0"/>
                </a:solidFill>
                <a:latin typeface="Arial" panose="020B0604020202020204"/>
              </a:rPr>
              <a:t>(Depends on how quickly comments are addressed)</a:t>
            </a:r>
          </a:p>
        </p:txBody>
      </p:sp>
      <p:cxnSp>
        <p:nvCxnSpPr>
          <p:cNvPr id="1383" name="Straight Connector 1382">
            <a:extLst>
              <a:ext uri="{FF2B5EF4-FFF2-40B4-BE49-F238E27FC236}">
                <a16:creationId xmlns:a16="http://schemas.microsoft.com/office/drawing/2014/main" id="{DF329EFD-49EB-252F-46C5-5A30054AFD9F}"/>
              </a:ext>
            </a:extLst>
          </p:cNvPr>
          <p:cNvCxnSpPr>
            <a:cxnSpLocks/>
            <a:stCxn id="1381" idx="1"/>
            <a:endCxn id="1382" idx="0"/>
          </p:cNvCxnSpPr>
          <p:nvPr/>
        </p:nvCxnSpPr>
        <p:spPr>
          <a:xfrm flipH="1">
            <a:off x="5610934" y="5161713"/>
            <a:ext cx="720472" cy="10089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213222F-A519-861A-DDAA-14993078153A}"/>
              </a:ext>
            </a:extLst>
          </p:cNvPr>
          <p:cNvSpPr/>
          <p:nvPr/>
        </p:nvSpPr>
        <p:spPr>
          <a:xfrm>
            <a:off x="8738438" y="6380690"/>
            <a:ext cx="178532" cy="157975"/>
          </a:xfrm>
          <a:prstGeom prst="ellipse">
            <a:avLst/>
          </a:prstGeom>
          <a:solidFill>
            <a:schemeClr val="bg1">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TextBox 33">
            <a:extLst>
              <a:ext uri="{FF2B5EF4-FFF2-40B4-BE49-F238E27FC236}">
                <a16:creationId xmlns:a16="http://schemas.microsoft.com/office/drawing/2014/main" id="{9981C792-45FE-3176-729B-A9A65AD0BDB8}"/>
              </a:ext>
            </a:extLst>
          </p:cNvPr>
          <p:cNvSpPr txBox="1"/>
          <p:nvPr/>
        </p:nvSpPr>
        <p:spPr>
          <a:xfrm>
            <a:off x="8895587" y="5423626"/>
            <a:ext cx="1524057" cy="954107"/>
          </a:xfrm>
          <a:prstGeom prst="rect">
            <a:avLst/>
          </a:prstGeom>
          <a:noFill/>
        </p:spPr>
        <p:txBody>
          <a:bodyPr wrap="square" rtlCol="0">
            <a:spAutoFit/>
          </a:bodyPr>
          <a:lstStyle/>
          <a:p>
            <a:pPr algn="ctr" defTabSz="491483">
              <a:defRPr/>
            </a:pPr>
            <a:r>
              <a:rPr lang="en-US" sz="700" dirty="0">
                <a:solidFill>
                  <a:srgbClr val="7030A0"/>
                </a:solidFill>
                <a:latin typeface="Arial" panose="020B0604020202020204"/>
              </a:rPr>
              <a:t>Intended EFD communicated by MOA to </a:t>
            </a:r>
            <a:r>
              <a:rPr lang="en-US" sz="700" dirty="0" err="1">
                <a:solidFill>
                  <a:srgbClr val="7030A0"/>
                </a:solidFill>
                <a:latin typeface="Arial" panose="020B0604020202020204"/>
              </a:rPr>
              <a:t>Elexon’s</a:t>
            </a:r>
            <a:r>
              <a:rPr lang="en-US" sz="700" dirty="0">
                <a:solidFill>
                  <a:srgbClr val="7030A0"/>
                </a:solidFill>
                <a:latin typeface="Arial" panose="020B0604020202020204"/>
              </a:rPr>
              <a:t> Customer On/Offboarding Team</a:t>
            </a:r>
          </a:p>
          <a:p>
            <a:pPr algn="ctr" defTabSz="491483">
              <a:defRPr/>
            </a:pPr>
            <a:r>
              <a:rPr lang="en-US" sz="700" b="1" dirty="0">
                <a:solidFill>
                  <a:srgbClr val="7030A0"/>
                </a:solidFill>
                <a:latin typeface="Arial" panose="020B0604020202020204"/>
              </a:rPr>
              <a:t>(As soon as possible, should be before the fast-track deadline of the intended MDD / ISD Publication PP plans to be included in)</a:t>
            </a:r>
            <a:endParaRPr lang="en-GB" sz="700" b="1" dirty="0">
              <a:solidFill>
                <a:srgbClr val="7030A0"/>
              </a:solidFill>
              <a:latin typeface="Arial" panose="020B0604020202020204"/>
            </a:endParaRPr>
          </a:p>
        </p:txBody>
      </p:sp>
      <p:sp>
        <p:nvSpPr>
          <p:cNvPr id="45" name="Oval 44">
            <a:extLst>
              <a:ext uri="{FF2B5EF4-FFF2-40B4-BE49-F238E27FC236}">
                <a16:creationId xmlns:a16="http://schemas.microsoft.com/office/drawing/2014/main" id="{9503D23F-961D-03BE-3616-A97043AFD938}"/>
              </a:ext>
            </a:extLst>
          </p:cNvPr>
          <p:cNvSpPr/>
          <p:nvPr/>
        </p:nvSpPr>
        <p:spPr>
          <a:xfrm>
            <a:off x="8736958" y="5740371"/>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0" name="Straight Connector 49">
            <a:extLst>
              <a:ext uri="{FF2B5EF4-FFF2-40B4-BE49-F238E27FC236}">
                <a16:creationId xmlns:a16="http://schemas.microsoft.com/office/drawing/2014/main" id="{A7218D5E-D12C-97F1-94C5-60C4865F4E9C}"/>
              </a:ext>
            </a:extLst>
          </p:cNvPr>
          <p:cNvCxnSpPr>
            <a:cxnSpLocks/>
            <a:stCxn id="33" idx="0"/>
            <a:endCxn id="45" idx="4"/>
          </p:cNvCxnSpPr>
          <p:nvPr/>
        </p:nvCxnSpPr>
        <p:spPr>
          <a:xfrm flipH="1" flipV="1">
            <a:off x="8826225" y="5898340"/>
            <a:ext cx="1480" cy="4823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7" name="Connector: Elbow 1346">
            <a:extLst>
              <a:ext uri="{FF2B5EF4-FFF2-40B4-BE49-F238E27FC236}">
                <a16:creationId xmlns:a16="http://schemas.microsoft.com/office/drawing/2014/main" id="{510F6F95-1640-705B-35A5-48C05CBFD041}"/>
              </a:ext>
            </a:extLst>
          </p:cNvPr>
          <p:cNvCxnSpPr>
            <a:cxnSpLocks/>
          </p:cNvCxnSpPr>
          <p:nvPr/>
        </p:nvCxnSpPr>
        <p:spPr>
          <a:xfrm rot="5400000" flipH="1">
            <a:off x="7010510" y="2812996"/>
            <a:ext cx="640714" cy="6746313"/>
          </a:xfrm>
          <a:prstGeom prst="bentConnector3">
            <a:avLst>
              <a:gd name="adj1" fmla="val -7334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1" name="TextBox 1350">
            <a:extLst>
              <a:ext uri="{FF2B5EF4-FFF2-40B4-BE49-F238E27FC236}">
                <a16:creationId xmlns:a16="http://schemas.microsoft.com/office/drawing/2014/main" id="{1C8FA738-9692-582A-512D-1F5589B32613}"/>
              </a:ext>
            </a:extLst>
          </p:cNvPr>
          <p:cNvSpPr txBox="1"/>
          <p:nvPr/>
        </p:nvSpPr>
        <p:spPr>
          <a:xfrm>
            <a:off x="3944177" y="6344769"/>
            <a:ext cx="847445" cy="523220"/>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rPr>
              <a:t>Set Aspirational EFD</a:t>
            </a:r>
          </a:p>
          <a:p>
            <a:pPr algn="ctr" defTabSz="491483">
              <a:defRPr/>
            </a:pPr>
            <a:r>
              <a:rPr lang="en-US" sz="700" b="1" dirty="0">
                <a:solidFill>
                  <a:schemeClr val="bg1">
                    <a:lumMod val="50000"/>
                  </a:schemeClr>
                </a:solidFill>
                <a:latin typeface="Arial" panose="020B0604020202020204"/>
              </a:rPr>
              <a:t>(40 WDs before target PAB)</a:t>
            </a:r>
            <a:endParaRPr lang="en-GB" sz="700" b="1" dirty="0">
              <a:solidFill>
                <a:schemeClr val="bg1">
                  <a:lumMod val="50000"/>
                </a:schemeClr>
              </a:solidFill>
              <a:latin typeface="Arial" panose="020B0604020202020204"/>
            </a:endParaRPr>
          </a:p>
        </p:txBody>
      </p:sp>
      <p:sp>
        <p:nvSpPr>
          <p:cNvPr id="1371" name="TextBox 1370">
            <a:extLst>
              <a:ext uri="{FF2B5EF4-FFF2-40B4-BE49-F238E27FC236}">
                <a16:creationId xmlns:a16="http://schemas.microsoft.com/office/drawing/2014/main" id="{10C70DE8-6053-2939-45A0-98B003727005}"/>
              </a:ext>
            </a:extLst>
          </p:cNvPr>
          <p:cNvSpPr txBox="1"/>
          <p:nvPr/>
        </p:nvSpPr>
        <p:spPr>
          <a:xfrm>
            <a:off x="3791237" y="7041856"/>
            <a:ext cx="915675" cy="523220"/>
          </a:xfrm>
          <a:prstGeom prst="rect">
            <a:avLst/>
          </a:prstGeom>
          <a:noFill/>
        </p:spPr>
        <p:txBody>
          <a:bodyPr wrap="square" rtlCol="0">
            <a:spAutoFit/>
          </a:bodyPr>
          <a:lstStyle/>
          <a:p>
            <a:pPr algn="ctr" defTabSz="491483">
              <a:defRPr/>
            </a:pPr>
            <a:r>
              <a:rPr lang="en-US" sz="700" b="1" dirty="0">
                <a:solidFill>
                  <a:schemeClr val="tx1">
                    <a:lumMod val="85000"/>
                    <a:lumOff val="15000"/>
                  </a:schemeClr>
                </a:solidFill>
                <a:latin typeface="Arial" panose="020B0604020202020204"/>
              </a:rPr>
              <a:t>MOA </a:t>
            </a:r>
            <a:r>
              <a:rPr lang="en-US" sz="700" dirty="0">
                <a:solidFill>
                  <a:schemeClr val="tx1">
                    <a:lumMod val="85000"/>
                    <a:lumOff val="15000"/>
                  </a:schemeClr>
                </a:solidFill>
                <a:latin typeface="Arial" panose="020B0604020202020204"/>
                <a:hlinkClick r:id="rId7"/>
              </a:rPr>
              <a:t>raises MDD CRs</a:t>
            </a:r>
            <a:r>
              <a:rPr lang="en-US" sz="700" dirty="0">
                <a:solidFill>
                  <a:schemeClr val="tx1">
                    <a:lumMod val="85000"/>
                    <a:lumOff val="15000"/>
                  </a:schemeClr>
                </a:solidFill>
                <a:latin typeface="Arial" panose="020B0604020202020204"/>
              </a:rPr>
              <a:t> and sends to MDD </a:t>
            </a:r>
            <a:r>
              <a:rPr lang="en-US" sz="700" dirty="0" err="1">
                <a:solidFill>
                  <a:schemeClr val="tx1">
                    <a:lumMod val="85000"/>
                    <a:lumOff val="15000"/>
                  </a:schemeClr>
                </a:solidFill>
                <a:latin typeface="Arial" panose="020B0604020202020204"/>
              </a:rPr>
              <a:t>co-ordinator</a:t>
            </a:r>
            <a:r>
              <a:rPr lang="en-US" sz="700" dirty="0">
                <a:solidFill>
                  <a:schemeClr val="tx1">
                    <a:lumMod val="85000"/>
                    <a:lumOff val="15000"/>
                  </a:schemeClr>
                </a:solidFill>
                <a:latin typeface="Arial" panose="020B0604020202020204"/>
              </a:rPr>
              <a:t> by CR deadline</a:t>
            </a:r>
            <a:endParaRPr lang="en-GB" sz="700" dirty="0">
              <a:solidFill>
                <a:schemeClr val="tx1">
                  <a:lumMod val="85000"/>
                  <a:lumOff val="15000"/>
                </a:schemeClr>
              </a:solidFill>
              <a:latin typeface="Arial" panose="020B0604020202020204"/>
            </a:endParaRPr>
          </a:p>
        </p:txBody>
      </p:sp>
      <p:sp>
        <p:nvSpPr>
          <p:cNvPr id="1374" name="Oval 1373">
            <a:extLst>
              <a:ext uri="{FF2B5EF4-FFF2-40B4-BE49-F238E27FC236}">
                <a16:creationId xmlns:a16="http://schemas.microsoft.com/office/drawing/2014/main" id="{DABDE4C8-DE8F-2013-584C-DA4914C9B019}"/>
              </a:ext>
            </a:extLst>
          </p:cNvPr>
          <p:cNvSpPr/>
          <p:nvPr/>
        </p:nvSpPr>
        <p:spPr>
          <a:xfrm>
            <a:off x="4159704"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84" name="Oval 1383">
            <a:extLst>
              <a:ext uri="{FF2B5EF4-FFF2-40B4-BE49-F238E27FC236}">
                <a16:creationId xmlns:a16="http://schemas.microsoft.com/office/drawing/2014/main" id="{EEE315C6-30A9-B40F-F76E-F3F3D6CC8CF9}"/>
              </a:ext>
            </a:extLst>
          </p:cNvPr>
          <p:cNvSpPr/>
          <p:nvPr/>
        </p:nvSpPr>
        <p:spPr>
          <a:xfrm>
            <a:off x="4985029"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87" name="TextBox 1386">
            <a:extLst>
              <a:ext uri="{FF2B5EF4-FFF2-40B4-BE49-F238E27FC236}">
                <a16:creationId xmlns:a16="http://schemas.microsoft.com/office/drawing/2014/main" id="{FF0F1756-4C17-96A7-3E88-8E9BC72BEA33}"/>
              </a:ext>
            </a:extLst>
          </p:cNvPr>
          <p:cNvSpPr txBox="1"/>
          <p:nvPr/>
        </p:nvSpPr>
        <p:spPr>
          <a:xfrm>
            <a:off x="5443233" y="7041859"/>
            <a:ext cx="915675" cy="415498"/>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MDD CRs</a:t>
            </a:r>
          </a:p>
          <a:p>
            <a:pPr algn="ctr" defTabSz="491483">
              <a:defRPr/>
            </a:pPr>
            <a:r>
              <a:rPr lang="en-US" sz="700" dirty="0">
                <a:solidFill>
                  <a:schemeClr val="tx1">
                    <a:lumMod val="85000"/>
                    <a:lumOff val="15000"/>
                  </a:schemeClr>
                </a:solidFill>
                <a:latin typeface="Arial" panose="020B0604020202020204"/>
              </a:rPr>
              <a:t>Impact Assessment  </a:t>
            </a:r>
            <a:endParaRPr lang="en-GB" sz="700" strike="sngStrike" dirty="0">
              <a:solidFill>
                <a:schemeClr val="tx1">
                  <a:lumMod val="85000"/>
                  <a:lumOff val="15000"/>
                </a:schemeClr>
              </a:solidFill>
              <a:latin typeface="Arial" panose="020B0604020202020204"/>
            </a:endParaRPr>
          </a:p>
        </p:txBody>
      </p:sp>
      <p:sp>
        <p:nvSpPr>
          <p:cNvPr id="1388" name="Oval 1387">
            <a:extLst>
              <a:ext uri="{FF2B5EF4-FFF2-40B4-BE49-F238E27FC236}">
                <a16:creationId xmlns:a16="http://schemas.microsoft.com/office/drawing/2014/main" id="{F9F07108-5B32-F6FB-15FE-3AD19071FA52}"/>
              </a:ext>
            </a:extLst>
          </p:cNvPr>
          <p:cNvSpPr/>
          <p:nvPr/>
        </p:nvSpPr>
        <p:spPr>
          <a:xfrm>
            <a:off x="5810354"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90" name="Isosceles Triangle 1389">
            <a:extLst>
              <a:ext uri="{FF2B5EF4-FFF2-40B4-BE49-F238E27FC236}">
                <a16:creationId xmlns:a16="http://schemas.microsoft.com/office/drawing/2014/main" id="{062B4AD2-F86D-4CD9-CD41-239BA24EC778}"/>
              </a:ext>
            </a:extLst>
          </p:cNvPr>
          <p:cNvSpPr/>
          <p:nvPr/>
        </p:nvSpPr>
        <p:spPr>
          <a:xfrm rot="5400000">
            <a:off x="7203225" y="695480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TextBox 1394">
            <a:extLst>
              <a:ext uri="{FF2B5EF4-FFF2-40B4-BE49-F238E27FC236}">
                <a16:creationId xmlns:a16="http://schemas.microsoft.com/office/drawing/2014/main" id="{C44EAC26-1B29-FD13-2344-ED5FC559CBF8}"/>
              </a:ext>
            </a:extLst>
          </p:cNvPr>
          <p:cNvSpPr txBox="1"/>
          <p:nvPr/>
        </p:nvSpPr>
        <p:spPr>
          <a:xfrm>
            <a:off x="6268615" y="7041859"/>
            <a:ext cx="915675" cy="415498"/>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MDD CRs approved </a:t>
            </a:r>
          </a:p>
          <a:p>
            <a:pPr algn="ctr" defTabSz="491483">
              <a:defRPr/>
            </a:pPr>
            <a:r>
              <a:rPr lang="en-US" sz="700" dirty="0">
                <a:solidFill>
                  <a:schemeClr val="tx1">
                    <a:lumMod val="85000"/>
                    <a:lumOff val="15000"/>
                  </a:schemeClr>
                </a:solidFill>
                <a:latin typeface="Arial" panose="020B0604020202020204"/>
              </a:rPr>
              <a:t>by SVG</a:t>
            </a:r>
            <a:endParaRPr lang="en-GB" sz="700" strike="sngStrike" dirty="0">
              <a:solidFill>
                <a:schemeClr val="tx1">
                  <a:lumMod val="85000"/>
                  <a:lumOff val="15000"/>
                </a:schemeClr>
              </a:solidFill>
              <a:latin typeface="Arial" panose="020B0604020202020204"/>
            </a:endParaRPr>
          </a:p>
        </p:txBody>
      </p:sp>
      <p:sp>
        <p:nvSpPr>
          <p:cNvPr id="1399" name="Oval 1398">
            <a:extLst>
              <a:ext uri="{FF2B5EF4-FFF2-40B4-BE49-F238E27FC236}">
                <a16:creationId xmlns:a16="http://schemas.microsoft.com/office/drawing/2014/main" id="{87C0B580-7B48-15F9-035C-4E43B7CD64ED}"/>
              </a:ext>
            </a:extLst>
          </p:cNvPr>
          <p:cNvSpPr/>
          <p:nvPr/>
        </p:nvSpPr>
        <p:spPr>
          <a:xfrm>
            <a:off x="6635679" y="6903782"/>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00" name="TextBox 1399">
            <a:extLst>
              <a:ext uri="{FF2B5EF4-FFF2-40B4-BE49-F238E27FC236}">
                <a16:creationId xmlns:a16="http://schemas.microsoft.com/office/drawing/2014/main" id="{468C22D0-2849-782B-F46E-CAD7D5B35328}"/>
              </a:ext>
            </a:extLst>
          </p:cNvPr>
          <p:cNvSpPr txBox="1"/>
          <p:nvPr/>
        </p:nvSpPr>
        <p:spPr>
          <a:xfrm>
            <a:off x="4642334" y="7041856"/>
            <a:ext cx="878904" cy="523220"/>
          </a:xfrm>
          <a:prstGeom prst="rect">
            <a:avLst/>
          </a:prstGeom>
          <a:noFill/>
        </p:spPr>
        <p:txBody>
          <a:bodyPr wrap="square" rtlCol="0">
            <a:spAutoFit/>
          </a:bodyPr>
          <a:lstStyle/>
          <a:p>
            <a:pPr algn="ctr" defTabSz="491483">
              <a:defRPr/>
            </a:pPr>
            <a:r>
              <a:rPr lang="en-US" sz="700" dirty="0" err="1">
                <a:solidFill>
                  <a:schemeClr val="tx1">
                    <a:lumMod val="85000"/>
                    <a:lumOff val="15000"/>
                  </a:schemeClr>
                </a:solidFill>
                <a:latin typeface="Arial" panose="020B0604020202020204"/>
              </a:rPr>
              <a:t>BSCCo</a:t>
            </a:r>
            <a:r>
              <a:rPr lang="en-US" sz="700" dirty="0">
                <a:solidFill>
                  <a:schemeClr val="tx1">
                    <a:lumMod val="85000"/>
                    <a:lumOff val="15000"/>
                  </a:schemeClr>
                </a:solidFill>
                <a:latin typeface="Arial" panose="020B0604020202020204"/>
              </a:rPr>
              <a:t> reviews and provides comments to MOA</a:t>
            </a:r>
            <a:endParaRPr lang="en-GB" sz="700" dirty="0">
              <a:solidFill>
                <a:schemeClr val="tx1">
                  <a:lumMod val="85000"/>
                  <a:lumOff val="15000"/>
                </a:schemeClr>
              </a:solidFill>
              <a:latin typeface="Arial" panose="020B0604020202020204"/>
            </a:endParaRPr>
          </a:p>
        </p:txBody>
      </p:sp>
      <p:sp>
        <p:nvSpPr>
          <p:cNvPr id="85" name="TextBox 84">
            <a:extLst>
              <a:ext uri="{FF2B5EF4-FFF2-40B4-BE49-F238E27FC236}">
                <a16:creationId xmlns:a16="http://schemas.microsoft.com/office/drawing/2014/main" id="{B9AC855F-A028-ABBD-E78F-585F98EB3227}"/>
              </a:ext>
            </a:extLst>
          </p:cNvPr>
          <p:cNvSpPr txBox="1"/>
          <p:nvPr/>
        </p:nvSpPr>
        <p:spPr>
          <a:xfrm>
            <a:off x="11143724" y="6650829"/>
            <a:ext cx="1038834" cy="415498"/>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rPr>
              <a:t>MOA included in next available MDD / </a:t>
            </a:r>
          </a:p>
          <a:p>
            <a:pPr algn="ctr" defTabSz="491483">
              <a:defRPr/>
            </a:pPr>
            <a:r>
              <a:rPr lang="en-US" sz="700" dirty="0">
                <a:solidFill>
                  <a:schemeClr val="bg1">
                    <a:lumMod val="50000"/>
                  </a:schemeClr>
                </a:solidFill>
                <a:latin typeface="Arial" panose="020B0604020202020204"/>
              </a:rPr>
              <a:t>ISD Publication</a:t>
            </a:r>
            <a:endParaRPr lang="en-GB" sz="700" dirty="0">
              <a:solidFill>
                <a:schemeClr val="bg1">
                  <a:lumMod val="50000"/>
                </a:schemeClr>
              </a:solidFill>
              <a:latin typeface="Arial" panose="020B0604020202020204"/>
            </a:endParaRPr>
          </a:p>
        </p:txBody>
      </p:sp>
      <p:sp>
        <p:nvSpPr>
          <p:cNvPr id="87" name="Isosceles Triangle 86">
            <a:extLst>
              <a:ext uri="{FF2B5EF4-FFF2-40B4-BE49-F238E27FC236}">
                <a16:creationId xmlns:a16="http://schemas.microsoft.com/office/drawing/2014/main" id="{5EBFD803-D51E-BB15-6ECC-F0276832ADF0}"/>
              </a:ext>
            </a:extLst>
          </p:cNvPr>
          <p:cNvSpPr/>
          <p:nvPr/>
        </p:nvSpPr>
        <p:spPr>
          <a:xfrm rot="10800000">
            <a:off x="12611979" y="633380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Brace 88">
            <a:extLst>
              <a:ext uri="{FF2B5EF4-FFF2-40B4-BE49-F238E27FC236}">
                <a16:creationId xmlns:a16="http://schemas.microsoft.com/office/drawing/2014/main" id="{84EA9B64-BD92-E2F3-7E97-79ADFB0DF765}"/>
              </a:ext>
            </a:extLst>
          </p:cNvPr>
          <p:cNvSpPr/>
          <p:nvPr/>
        </p:nvSpPr>
        <p:spPr>
          <a:xfrm rot="5400000">
            <a:off x="10272795" y="6422691"/>
            <a:ext cx="157976" cy="499728"/>
          </a:xfrm>
          <a:prstGeom prst="righ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90" name="object 4">
            <a:extLst>
              <a:ext uri="{FF2B5EF4-FFF2-40B4-BE49-F238E27FC236}">
                <a16:creationId xmlns:a16="http://schemas.microsoft.com/office/drawing/2014/main" id="{E3B649F1-313F-02C8-A417-03B895787629}"/>
              </a:ext>
            </a:extLst>
          </p:cNvPr>
          <p:cNvSpPr/>
          <p:nvPr/>
        </p:nvSpPr>
        <p:spPr>
          <a:xfrm rot="10800000" flipV="1">
            <a:off x="10107305" y="6448991"/>
            <a:ext cx="607090" cy="327141"/>
          </a:xfrm>
          <a:custGeom>
            <a:avLst/>
            <a:gdLst/>
            <a:ahLst/>
            <a:cxnLst/>
            <a:rect l="l" t="t" r="r" b="b"/>
            <a:pathLst>
              <a:path w="11028680">
                <a:moveTo>
                  <a:pt x="0" y="0"/>
                </a:moveTo>
                <a:lnTo>
                  <a:pt x="11028603" y="0"/>
                </a:lnTo>
              </a:path>
            </a:pathLst>
          </a:custGeom>
          <a:ln w="50800">
            <a:solidFill>
              <a:schemeClr val="bg1">
                <a:lumMod val="50000"/>
              </a:schemeClr>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91" name="Oval 90">
            <a:extLst>
              <a:ext uri="{FF2B5EF4-FFF2-40B4-BE49-F238E27FC236}">
                <a16:creationId xmlns:a16="http://schemas.microsoft.com/office/drawing/2014/main" id="{FC46D2D6-2F76-8A78-2B5B-CB593D98F055}"/>
              </a:ext>
            </a:extLst>
          </p:cNvPr>
          <p:cNvSpPr/>
          <p:nvPr/>
        </p:nvSpPr>
        <p:spPr>
          <a:xfrm>
            <a:off x="10614756" y="6361234"/>
            <a:ext cx="178532" cy="157975"/>
          </a:xfrm>
          <a:prstGeom prst="ellipse">
            <a:avLst/>
          </a:prstGeom>
          <a:solidFill>
            <a:schemeClr val="bg1">
              <a:lumMod val="5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99" name="Straight Connector 98">
            <a:extLst>
              <a:ext uri="{FF2B5EF4-FFF2-40B4-BE49-F238E27FC236}">
                <a16:creationId xmlns:a16="http://schemas.microsoft.com/office/drawing/2014/main" id="{90A0E6DC-71F7-8A29-D218-2AB714469C35}"/>
              </a:ext>
            </a:extLst>
          </p:cNvPr>
          <p:cNvCxnSpPr>
            <a:cxnSpLocks/>
            <a:endCxn id="91" idx="5"/>
          </p:cNvCxnSpPr>
          <p:nvPr/>
        </p:nvCxnSpPr>
        <p:spPr>
          <a:xfrm flipH="1" flipV="1">
            <a:off x="10767144" y="6496070"/>
            <a:ext cx="429326" cy="2272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3" name="Isosceles Triangle 102">
            <a:extLst>
              <a:ext uri="{FF2B5EF4-FFF2-40B4-BE49-F238E27FC236}">
                <a16:creationId xmlns:a16="http://schemas.microsoft.com/office/drawing/2014/main" id="{D91D47B5-2C85-C83A-308C-9214A74ED922}"/>
              </a:ext>
            </a:extLst>
          </p:cNvPr>
          <p:cNvSpPr/>
          <p:nvPr/>
        </p:nvSpPr>
        <p:spPr>
          <a:xfrm rot="10800000">
            <a:off x="10496768" y="635502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833516C2-0B26-6C0B-3D50-D09B67A5E913}"/>
              </a:ext>
            </a:extLst>
          </p:cNvPr>
          <p:cNvSpPr/>
          <p:nvPr/>
        </p:nvSpPr>
        <p:spPr>
          <a:xfrm>
            <a:off x="10678162" y="67341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bject 4">
            <a:extLst>
              <a:ext uri="{FF2B5EF4-FFF2-40B4-BE49-F238E27FC236}">
                <a16:creationId xmlns:a16="http://schemas.microsoft.com/office/drawing/2014/main" id="{60B8A572-26AF-3DC1-C2A2-DC2587050CE4}"/>
              </a:ext>
            </a:extLst>
          </p:cNvPr>
          <p:cNvSpPr/>
          <p:nvPr/>
        </p:nvSpPr>
        <p:spPr>
          <a:xfrm rot="10800000" flipV="1">
            <a:off x="10122332" y="6607558"/>
            <a:ext cx="607090" cy="327141"/>
          </a:xfrm>
          <a:custGeom>
            <a:avLst/>
            <a:gdLst/>
            <a:ahLst/>
            <a:cxnLst/>
            <a:rect l="l" t="t" r="r" b="b"/>
            <a:pathLst>
              <a:path w="11028680">
                <a:moveTo>
                  <a:pt x="0" y="0"/>
                </a:moveTo>
                <a:lnTo>
                  <a:pt x="11028603" y="0"/>
                </a:lnTo>
              </a:path>
            </a:pathLst>
          </a:custGeom>
          <a:ln w="50800">
            <a:solidFill>
              <a:schemeClr val="tx1">
                <a:lumMod val="85000"/>
                <a:lumOff val="15000"/>
              </a:schemeClr>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06" name="Oval 105">
            <a:extLst>
              <a:ext uri="{FF2B5EF4-FFF2-40B4-BE49-F238E27FC236}">
                <a16:creationId xmlns:a16="http://schemas.microsoft.com/office/drawing/2014/main" id="{235F7616-1043-4969-7C09-2E41EDD7C11C}"/>
              </a:ext>
            </a:extLst>
          </p:cNvPr>
          <p:cNvSpPr/>
          <p:nvPr/>
        </p:nvSpPr>
        <p:spPr>
          <a:xfrm>
            <a:off x="10623433" y="6526151"/>
            <a:ext cx="178532" cy="157975"/>
          </a:xfrm>
          <a:prstGeom prst="ellipse">
            <a:avLst/>
          </a:prstGeom>
          <a:solidFill>
            <a:schemeClr val="tx1">
              <a:lumMod val="85000"/>
              <a:lumOff val="1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7" name="TextBox 106">
            <a:extLst>
              <a:ext uri="{FF2B5EF4-FFF2-40B4-BE49-F238E27FC236}">
                <a16:creationId xmlns:a16="http://schemas.microsoft.com/office/drawing/2014/main" id="{FE4AAF47-DB2C-5BE7-9C8C-04E9430D9AA4}"/>
              </a:ext>
            </a:extLst>
          </p:cNvPr>
          <p:cNvSpPr txBox="1"/>
          <p:nvPr/>
        </p:nvSpPr>
        <p:spPr>
          <a:xfrm>
            <a:off x="9938442" y="6696132"/>
            <a:ext cx="854903" cy="415498"/>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hlinkClick r:id="rId8"/>
              </a:rPr>
              <a:t>MDD</a:t>
            </a:r>
            <a:r>
              <a:rPr lang="en-US" sz="700" dirty="0">
                <a:solidFill>
                  <a:schemeClr val="bg1">
                    <a:lumMod val="50000"/>
                  </a:schemeClr>
                </a:solidFill>
                <a:latin typeface="Arial" panose="020B0604020202020204"/>
              </a:rPr>
              <a:t> / </a:t>
            </a:r>
            <a:r>
              <a:rPr lang="en-US" sz="700" dirty="0">
                <a:solidFill>
                  <a:schemeClr val="bg1">
                    <a:lumMod val="50000"/>
                  </a:schemeClr>
                </a:solidFill>
                <a:latin typeface="Arial" panose="020B0604020202020204"/>
                <a:hlinkClick r:id="rId9"/>
              </a:rPr>
              <a:t>ISD</a:t>
            </a:r>
            <a:r>
              <a:rPr lang="en-US" sz="700" dirty="0">
                <a:solidFill>
                  <a:schemeClr val="bg1">
                    <a:lumMod val="50000"/>
                  </a:schemeClr>
                </a:solidFill>
                <a:latin typeface="Arial" panose="020B0604020202020204"/>
              </a:rPr>
              <a:t> Preparation</a:t>
            </a:r>
          </a:p>
          <a:p>
            <a:pPr algn="ctr" defTabSz="491483">
              <a:defRPr/>
            </a:pPr>
            <a:endParaRPr lang="en-US" sz="700" dirty="0">
              <a:solidFill>
                <a:schemeClr val="bg1">
                  <a:lumMod val="50000"/>
                </a:schemeClr>
              </a:solidFill>
              <a:latin typeface="Arial" panose="020B0604020202020204"/>
            </a:endParaRPr>
          </a:p>
        </p:txBody>
      </p:sp>
      <p:sp>
        <p:nvSpPr>
          <p:cNvPr id="108" name="Isosceles Triangle 107">
            <a:extLst>
              <a:ext uri="{FF2B5EF4-FFF2-40B4-BE49-F238E27FC236}">
                <a16:creationId xmlns:a16="http://schemas.microsoft.com/office/drawing/2014/main" id="{02B92F09-3AA2-B27C-FD52-7D45AC2839DD}"/>
              </a:ext>
            </a:extLst>
          </p:cNvPr>
          <p:cNvSpPr/>
          <p:nvPr/>
        </p:nvSpPr>
        <p:spPr>
          <a:xfrm rot="5400000">
            <a:off x="9441983" y="644363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55B42686-6B90-84F5-5988-2861B493F658}"/>
              </a:ext>
            </a:extLst>
          </p:cNvPr>
          <p:cNvSpPr txBox="1"/>
          <p:nvPr/>
        </p:nvSpPr>
        <p:spPr>
          <a:xfrm>
            <a:off x="12165772" y="4656037"/>
            <a:ext cx="1158673" cy="415498"/>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MDD / ISD Go-Live </a:t>
            </a:r>
          </a:p>
          <a:p>
            <a:pPr algn="ctr" defTabSz="697927">
              <a:defRPr/>
            </a:pPr>
            <a:r>
              <a:rPr lang="en-GB" sz="700" b="1" dirty="0">
                <a:solidFill>
                  <a:srgbClr val="7030A0"/>
                </a:solidFill>
                <a:latin typeface="Arial" panose="020B0604020202020204"/>
              </a:rPr>
              <a:t>(5WD after MDD /</a:t>
            </a:r>
          </a:p>
          <a:p>
            <a:pPr algn="ctr" defTabSz="697927">
              <a:defRPr/>
            </a:pPr>
            <a:r>
              <a:rPr lang="en-GB" sz="700" b="1" dirty="0">
                <a:solidFill>
                  <a:srgbClr val="7030A0"/>
                </a:solidFill>
                <a:latin typeface="Arial" panose="020B0604020202020204"/>
              </a:rPr>
              <a:t>ISD Published)</a:t>
            </a:r>
            <a:endParaRPr lang="en-GB" sz="700" b="1" i="1" dirty="0">
              <a:solidFill>
                <a:srgbClr val="7030A0"/>
              </a:solidFill>
              <a:latin typeface="Arial" panose="020B0604020202020204"/>
            </a:endParaRPr>
          </a:p>
        </p:txBody>
      </p:sp>
    </p:spTree>
    <p:extLst>
      <p:ext uri="{BB962C8B-B14F-4D97-AF65-F5344CB8AC3E}">
        <p14:creationId xmlns:p14="http://schemas.microsoft.com/office/powerpoint/2010/main" val="229526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5CEA-C28B-9C21-853D-F5EE4A286F6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BD64CBF-14EE-E77B-0B74-3C6639AC5698}"/>
              </a:ext>
            </a:extLst>
          </p:cNvPr>
          <p:cNvSpPr/>
          <p:nvPr/>
        </p:nvSpPr>
        <p:spPr>
          <a:xfrm>
            <a:off x="32851" y="8838879"/>
            <a:ext cx="1697389" cy="758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Rectangle 1400">
            <a:extLst>
              <a:ext uri="{FF2B5EF4-FFF2-40B4-BE49-F238E27FC236}">
                <a16:creationId xmlns:a16="http://schemas.microsoft.com/office/drawing/2014/main" id="{65AAA0DF-4316-6221-CB35-69818F611351}"/>
              </a:ext>
            </a:extLst>
          </p:cNvPr>
          <p:cNvSpPr/>
          <p:nvPr/>
        </p:nvSpPr>
        <p:spPr>
          <a:xfrm>
            <a:off x="91559" y="9348716"/>
            <a:ext cx="1697389" cy="266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4">
            <a:extLst>
              <a:ext uri="{FF2B5EF4-FFF2-40B4-BE49-F238E27FC236}">
                <a16:creationId xmlns:a16="http://schemas.microsoft.com/office/drawing/2014/main" id="{5E59E62B-5C4E-F377-5A81-2FD531A6DAC0}"/>
              </a:ext>
            </a:extLst>
          </p:cNvPr>
          <p:cNvGraphicFramePr>
            <a:graphicFrameLocks noGrp="1"/>
          </p:cNvGraphicFramePr>
          <p:nvPr>
            <p:extLst>
              <p:ext uri="{D42A27DB-BD31-4B8C-83A1-F6EECF244321}">
                <p14:modId xmlns:p14="http://schemas.microsoft.com/office/powerpoint/2010/main" val="875060374"/>
              </p:ext>
            </p:extLst>
          </p:nvPr>
        </p:nvGraphicFramePr>
        <p:xfrm>
          <a:off x="0" y="1048321"/>
          <a:ext cx="13212766" cy="8263148"/>
        </p:xfrm>
        <a:graphic>
          <a:graphicData uri="http://schemas.openxmlformats.org/drawingml/2006/table">
            <a:tbl>
              <a:tblPr firstRow="1" bandRow="1">
                <a:tableStyleId>{5C22544A-7EE6-4342-B048-85BDC9FD1C3A}</a:tableStyleId>
              </a:tblPr>
              <a:tblGrid>
                <a:gridCol w="825351">
                  <a:extLst>
                    <a:ext uri="{9D8B030D-6E8A-4147-A177-3AD203B41FA5}">
                      <a16:colId xmlns:a16="http://schemas.microsoft.com/office/drawing/2014/main" val="2517121393"/>
                    </a:ext>
                  </a:extLst>
                </a:gridCol>
                <a:gridCol w="825351">
                  <a:extLst>
                    <a:ext uri="{9D8B030D-6E8A-4147-A177-3AD203B41FA5}">
                      <a16:colId xmlns:a16="http://schemas.microsoft.com/office/drawing/2014/main" val="1615512674"/>
                    </a:ext>
                  </a:extLst>
                </a:gridCol>
                <a:gridCol w="825351">
                  <a:extLst>
                    <a:ext uri="{9D8B030D-6E8A-4147-A177-3AD203B41FA5}">
                      <a16:colId xmlns:a16="http://schemas.microsoft.com/office/drawing/2014/main" val="1619439231"/>
                    </a:ext>
                  </a:extLst>
                </a:gridCol>
                <a:gridCol w="825351">
                  <a:extLst>
                    <a:ext uri="{9D8B030D-6E8A-4147-A177-3AD203B41FA5}">
                      <a16:colId xmlns:a16="http://schemas.microsoft.com/office/drawing/2014/main" val="936520680"/>
                    </a:ext>
                  </a:extLst>
                </a:gridCol>
                <a:gridCol w="825351">
                  <a:extLst>
                    <a:ext uri="{9D8B030D-6E8A-4147-A177-3AD203B41FA5}">
                      <a16:colId xmlns:a16="http://schemas.microsoft.com/office/drawing/2014/main" val="3645583170"/>
                    </a:ext>
                  </a:extLst>
                </a:gridCol>
                <a:gridCol w="825351">
                  <a:extLst>
                    <a:ext uri="{9D8B030D-6E8A-4147-A177-3AD203B41FA5}">
                      <a16:colId xmlns:a16="http://schemas.microsoft.com/office/drawing/2014/main" val="2253984289"/>
                    </a:ext>
                  </a:extLst>
                </a:gridCol>
                <a:gridCol w="825351">
                  <a:extLst>
                    <a:ext uri="{9D8B030D-6E8A-4147-A177-3AD203B41FA5}">
                      <a16:colId xmlns:a16="http://schemas.microsoft.com/office/drawing/2014/main" val="811557312"/>
                    </a:ext>
                  </a:extLst>
                </a:gridCol>
                <a:gridCol w="825351">
                  <a:extLst>
                    <a:ext uri="{9D8B030D-6E8A-4147-A177-3AD203B41FA5}">
                      <a16:colId xmlns:a16="http://schemas.microsoft.com/office/drawing/2014/main" val="263451926"/>
                    </a:ext>
                  </a:extLst>
                </a:gridCol>
                <a:gridCol w="825351">
                  <a:extLst>
                    <a:ext uri="{9D8B030D-6E8A-4147-A177-3AD203B41FA5}">
                      <a16:colId xmlns:a16="http://schemas.microsoft.com/office/drawing/2014/main" val="1467332255"/>
                    </a:ext>
                  </a:extLst>
                </a:gridCol>
                <a:gridCol w="825351">
                  <a:extLst>
                    <a:ext uri="{9D8B030D-6E8A-4147-A177-3AD203B41FA5}">
                      <a16:colId xmlns:a16="http://schemas.microsoft.com/office/drawing/2014/main" val="1475411869"/>
                    </a:ext>
                  </a:extLst>
                </a:gridCol>
                <a:gridCol w="212673">
                  <a:extLst>
                    <a:ext uri="{9D8B030D-6E8A-4147-A177-3AD203B41FA5}">
                      <a16:colId xmlns:a16="http://schemas.microsoft.com/office/drawing/2014/main" val="868856871"/>
                    </a:ext>
                  </a:extLst>
                </a:gridCol>
                <a:gridCol w="1438027">
                  <a:extLst>
                    <a:ext uri="{9D8B030D-6E8A-4147-A177-3AD203B41FA5}">
                      <a16:colId xmlns:a16="http://schemas.microsoft.com/office/drawing/2014/main" val="2085029827"/>
                    </a:ext>
                  </a:extLst>
                </a:gridCol>
                <a:gridCol w="825351">
                  <a:extLst>
                    <a:ext uri="{9D8B030D-6E8A-4147-A177-3AD203B41FA5}">
                      <a16:colId xmlns:a16="http://schemas.microsoft.com/office/drawing/2014/main" val="435785201"/>
                    </a:ext>
                  </a:extLst>
                </a:gridCol>
                <a:gridCol w="1445181">
                  <a:extLst>
                    <a:ext uri="{9D8B030D-6E8A-4147-A177-3AD203B41FA5}">
                      <a16:colId xmlns:a16="http://schemas.microsoft.com/office/drawing/2014/main" val="2417854117"/>
                    </a:ext>
                  </a:extLst>
                </a:gridCol>
                <a:gridCol w="212673">
                  <a:extLst>
                    <a:ext uri="{9D8B030D-6E8A-4147-A177-3AD203B41FA5}">
                      <a16:colId xmlns:a16="http://schemas.microsoft.com/office/drawing/2014/main" val="1761922096"/>
                    </a:ext>
                  </a:extLst>
                </a:gridCol>
                <a:gridCol w="825351">
                  <a:extLst>
                    <a:ext uri="{9D8B030D-6E8A-4147-A177-3AD203B41FA5}">
                      <a16:colId xmlns:a16="http://schemas.microsoft.com/office/drawing/2014/main" val="2772647534"/>
                    </a:ext>
                  </a:extLst>
                </a:gridCol>
              </a:tblGrid>
              <a:tr h="259080">
                <a:tc>
                  <a:txBody>
                    <a:bodyPr/>
                    <a:lstStyle/>
                    <a:p>
                      <a:pPr algn="ctr"/>
                      <a:endParaRPr lang="en-GB" sz="5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algn="ctr"/>
                      <a:endParaRPr lang="en-US" sz="110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6720297"/>
                  </a:ext>
                </a:extLst>
              </a:tr>
              <a:tr h="1134818">
                <a:tc>
                  <a:txBody>
                    <a:bodyPr/>
                    <a:lstStyle/>
                    <a:p>
                      <a:pPr algn="ctr"/>
                      <a:r>
                        <a:rPr lang="en-GB" sz="1000" b="1">
                          <a:solidFill>
                            <a:schemeClr val="bg1"/>
                          </a:solidFill>
                          <a:latin typeface="Arial" panose="020B0604020202020204" pitchFamily="34" charset="0"/>
                          <a:cs typeface="Arial" panose="020B0604020202020204" pitchFamily="34" charset="0"/>
                        </a:rPr>
                        <a:t>REC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4326413"/>
                  </a:ext>
                </a:extLst>
              </a:tr>
              <a:tr h="938676">
                <a:tc>
                  <a:txBody>
                    <a:bodyPr/>
                    <a:lstStyle/>
                    <a:p>
                      <a:pPr algn="ctr"/>
                      <a:r>
                        <a:rPr lang="en-GB" sz="1000" b="1">
                          <a:solidFill>
                            <a:schemeClr val="bg1"/>
                          </a:solidFill>
                          <a:latin typeface="Arial" panose="020B0604020202020204" pitchFamily="34" charset="0"/>
                          <a:cs typeface="Arial" panose="020B0604020202020204" pitchFamily="34" charset="0"/>
                        </a:rPr>
                        <a:t>BSC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1"/>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537049"/>
                  </a:ext>
                </a:extLst>
              </a:tr>
              <a:tr h="1280716">
                <a:tc>
                  <a:txBody>
                    <a:bodyPr/>
                    <a:lstStyle/>
                    <a:p>
                      <a:pPr algn="ctr"/>
                      <a:r>
                        <a:rPr lang="en-GB" sz="1000" b="1">
                          <a:solidFill>
                            <a:schemeClr val="bg1"/>
                          </a:solidFill>
                          <a:latin typeface="Arial" panose="020B0604020202020204" pitchFamily="34" charset="0"/>
                          <a:cs typeface="Arial" panose="020B0604020202020204" pitchFamily="34" charset="0"/>
                        </a:rPr>
                        <a:t>DIP Manager</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4AC"/>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2478122"/>
                  </a:ext>
                </a:extLst>
              </a:tr>
              <a:tr h="1143477">
                <a:tc>
                  <a:txBody>
                    <a:bodyPr/>
                    <a:lstStyle/>
                    <a:p>
                      <a:pPr algn="ctr"/>
                      <a:r>
                        <a:rPr lang="en-GB" sz="1000" b="1">
                          <a:solidFill>
                            <a:schemeClr val="bg1"/>
                          </a:solidFill>
                          <a:latin typeface="Arial" panose="020B0604020202020204" pitchFamily="34" charset="0"/>
                          <a:cs typeface="Arial" panose="020B0604020202020204" pitchFamily="34" charset="0"/>
                        </a:rPr>
                        <a:t>PP</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7030A0"/>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8406725"/>
                  </a:ext>
                </a:extLst>
              </a:tr>
              <a:tr h="817741">
                <a:tc>
                  <a:txBody>
                    <a:bodyPr/>
                    <a:lstStyle/>
                    <a:p>
                      <a:pPr algn="ctr"/>
                      <a:r>
                        <a:rPr lang="en-GB" sz="1000" b="1" dirty="0">
                          <a:solidFill>
                            <a:schemeClr val="bg1"/>
                          </a:solidFill>
                          <a:latin typeface="Arial" panose="020B0604020202020204" pitchFamily="34" charset="0"/>
                          <a:cs typeface="Arial" panose="020B0604020202020204" pitchFamily="34" charset="0"/>
                        </a:rPr>
                        <a:t>Service Activation (ISD)</a:t>
                      </a:r>
                      <a:endParaRPr lang="en-US" sz="1000" b="1" dirty="0">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bg1">
                        <a:lumMod val="50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0068565"/>
                  </a:ext>
                </a:extLst>
              </a:tr>
              <a:tr h="816003">
                <a:tc>
                  <a:txBody>
                    <a:bodyPr/>
                    <a:lstStyle/>
                    <a:p>
                      <a:pPr marL="0" marR="0" lvl="0" indent="0" algn="ctr" defTabSz="1298539"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Arial" panose="020B0604020202020204" pitchFamily="34" charset="0"/>
                          <a:cs typeface="Arial" panose="020B0604020202020204" pitchFamily="34" charset="0"/>
                        </a:rPr>
                        <a:t>Service Activation (MDD)</a:t>
                      </a:r>
                      <a:endParaRPr lang="en-US" sz="1000" b="1" dirty="0">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tx1">
                        <a:lumMod val="75000"/>
                        <a:lumOff val="2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8804131"/>
                  </a:ext>
                </a:extLst>
              </a:tr>
              <a:tr h="739471">
                <a:tc>
                  <a:txBody>
                    <a:bodyPr/>
                    <a:lstStyle/>
                    <a:p>
                      <a:pPr algn="ctr"/>
                      <a:r>
                        <a:rPr lang="en-GB" sz="1000" b="1">
                          <a:solidFill>
                            <a:schemeClr val="bg1"/>
                          </a:solidFill>
                          <a:latin typeface="Arial" panose="020B0604020202020204" pitchFamily="34" charset="0"/>
                          <a:cs typeface="Arial" panose="020B0604020202020204" pitchFamily="34" charset="0"/>
                        </a:rPr>
                        <a:t>MCC</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B050"/>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5047943"/>
                  </a:ext>
                </a:extLst>
              </a:tr>
              <a:tr h="692512">
                <a:tc>
                  <a:txBody>
                    <a:bodyPr/>
                    <a:lstStyle/>
                    <a:p>
                      <a:pPr algn="ctr"/>
                      <a:r>
                        <a:rPr lang="en-GB" sz="900" b="1">
                          <a:solidFill>
                            <a:schemeClr val="bg1"/>
                          </a:solidFill>
                          <a:latin typeface="Arial" panose="020B0604020202020204" pitchFamily="34" charset="0"/>
                          <a:cs typeface="Arial" panose="020B0604020202020204" pitchFamily="34" charset="0"/>
                        </a:rPr>
                        <a:t>Migration Sprint Planning Activities</a:t>
                      </a:r>
                      <a:endParaRPr lang="en-US" sz="9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rgbClr val="002060"/>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34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107292"/>
                  </a:ext>
                </a:extLst>
              </a:tr>
              <a:tr h="440654">
                <a:tc>
                  <a:txBody>
                    <a:bodyPr/>
                    <a:lstStyle/>
                    <a:p>
                      <a:pPr algn="ctr"/>
                      <a:r>
                        <a:rPr lang="en-GB" sz="1000" b="1">
                          <a:solidFill>
                            <a:schemeClr val="bg1"/>
                          </a:solidFill>
                          <a:latin typeface="Arial" panose="020B0604020202020204" pitchFamily="34" charset="0"/>
                          <a:cs typeface="Arial" panose="020B0604020202020204" pitchFamily="34" charset="0"/>
                        </a:rPr>
                        <a:t>PP is Live</a:t>
                      </a:r>
                      <a:endParaRPr lang="en-US" sz="1000" b="1">
                        <a:solidFill>
                          <a:schemeClr val="bg1"/>
                        </a:solidFill>
                        <a:latin typeface="Arial" panose="020B0604020202020204" pitchFamily="34" charset="0"/>
                        <a:cs typeface="Arial" panose="020B0604020202020204" pitchFamily="34" charset="0"/>
                      </a:endParaRPr>
                    </a:p>
                  </a:txBody>
                  <a:tcPr anchor="ctr">
                    <a:lnR w="3175" cap="flat" cmpd="sng" algn="ctr">
                      <a:noFill/>
                      <a:prstDash val="solid"/>
                      <a:round/>
                      <a:headEnd type="none" w="med" len="med"/>
                      <a:tailEnd type="none" w="med" len="med"/>
                    </a:lnR>
                    <a:solidFill>
                      <a:schemeClr val="accent2">
                        <a:lumMod val="7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8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70106531"/>
                  </a:ext>
                </a:extLst>
              </a:tr>
            </a:tbl>
          </a:graphicData>
        </a:graphic>
      </p:graphicFrame>
      <p:sp>
        <p:nvSpPr>
          <p:cNvPr id="113" name="Title 1">
            <a:extLst>
              <a:ext uri="{FF2B5EF4-FFF2-40B4-BE49-F238E27FC236}">
                <a16:creationId xmlns:a16="http://schemas.microsoft.com/office/drawing/2014/main" id="{D65915A3-BC20-DDEF-9203-190085908C68}"/>
              </a:ext>
            </a:extLst>
          </p:cNvPr>
          <p:cNvSpPr txBox="1">
            <a:spLocks/>
          </p:cNvSpPr>
          <p:nvPr/>
        </p:nvSpPr>
        <p:spPr>
          <a:xfrm>
            <a:off x="130285" y="551307"/>
            <a:ext cx="9971634" cy="395943"/>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latin typeface="Arial" panose="020B0604020202020204" pitchFamily="34" charset="0"/>
                <a:cs typeface="Arial" panose="020B0604020202020204" pitchFamily="34" charset="0"/>
              </a:rPr>
              <a:t>Non-SIT Data Services Journey Map</a:t>
            </a:r>
            <a:endParaRPr lang="en-US" sz="2000" b="1">
              <a:latin typeface="Arial" panose="020B0604020202020204" pitchFamily="34" charset="0"/>
              <a:cs typeface="Arial" panose="020B0604020202020204" pitchFamily="34" charset="0"/>
            </a:endParaRPr>
          </a:p>
        </p:txBody>
      </p:sp>
      <p:sp>
        <p:nvSpPr>
          <p:cNvPr id="1297" name="TextBox 1296">
            <a:extLst>
              <a:ext uri="{FF2B5EF4-FFF2-40B4-BE49-F238E27FC236}">
                <a16:creationId xmlns:a16="http://schemas.microsoft.com/office/drawing/2014/main" id="{AB767EA6-F564-35FE-EF40-3D0B6977ED68}"/>
              </a:ext>
            </a:extLst>
          </p:cNvPr>
          <p:cNvSpPr txBox="1"/>
          <p:nvPr/>
        </p:nvSpPr>
        <p:spPr>
          <a:xfrm>
            <a:off x="10902444" y="8980374"/>
            <a:ext cx="1466161" cy="307777"/>
          </a:xfrm>
          <a:prstGeom prst="rect">
            <a:avLst/>
          </a:prstGeom>
          <a:noFill/>
        </p:spPr>
        <p:txBody>
          <a:bodyPr wrap="square" rtlCol="0">
            <a:spAutoFit/>
          </a:bodyPr>
          <a:lstStyle/>
          <a:p>
            <a:pPr algn="ctr" defTabSz="697927">
              <a:defRPr/>
            </a:pPr>
            <a:r>
              <a:rPr lang="en-US" sz="700" b="1">
                <a:solidFill>
                  <a:schemeClr val="accent2">
                    <a:lumMod val="75000"/>
                  </a:schemeClr>
                </a:solidFill>
                <a:latin typeface="Arial" panose="020B0604020202020204"/>
              </a:rPr>
              <a:t>Data Service begins operating on DIP from their EFD</a:t>
            </a:r>
            <a:endParaRPr lang="en-GB" sz="700" b="1">
              <a:solidFill>
                <a:schemeClr val="accent2">
                  <a:lumMod val="75000"/>
                </a:schemeClr>
              </a:solidFill>
              <a:latin typeface="Arial" panose="020B0604020202020204"/>
            </a:endParaRPr>
          </a:p>
        </p:txBody>
      </p:sp>
      <p:sp>
        <p:nvSpPr>
          <p:cNvPr id="1307" name="Rectangle: Rounded Corners 1306">
            <a:extLst>
              <a:ext uri="{FF2B5EF4-FFF2-40B4-BE49-F238E27FC236}">
                <a16:creationId xmlns:a16="http://schemas.microsoft.com/office/drawing/2014/main" id="{C9344666-EBDA-A87C-BB4A-DAD2A33D25C3}"/>
              </a:ext>
            </a:extLst>
          </p:cNvPr>
          <p:cNvSpPr/>
          <p:nvPr/>
        </p:nvSpPr>
        <p:spPr>
          <a:xfrm>
            <a:off x="12372464" y="9025596"/>
            <a:ext cx="557041" cy="234188"/>
          </a:xfrm>
          <a:prstGeom prst="roundRect">
            <a:avLst/>
          </a:prstGeom>
          <a:solidFill>
            <a:schemeClr val="accent2">
              <a:lumMod val="75000"/>
            </a:schemeClr>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1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DC6BF3-CD8C-AD80-936F-74CC836BAD24}"/>
              </a:ext>
            </a:extLst>
          </p:cNvPr>
          <p:cNvSpPr txBox="1"/>
          <p:nvPr/>
        </p:nvSpPr>
        <p:spPr>
          <a:xfrm>
            <a:off x="947856" y="4234544"/>
            <a:ext cx="855548"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Data Service has run all </a:t>
            </a:r>
            <a:r>
              <a:rPr lang="en-GB" sz="700">
                <a:solidFill>
                  <a:srgbClr val="7030A0"/>
                </a:solidFill>
                <a:latin typeface="Arial" panose="020B0604020202020204"/>
                <a:hlinkClick r:id="rId3"/>
              </a:rPr>
              <a:t>Qualification Test Scripts</a:t>
            </a:r>
            <a:endParaRPr lang="en-GB" sz="700">
              <a:solidFill>
                <a:srgbClr val="7030A0"/>
              </a:solidFill>
              <a:latin typeface="Arial" panose="020B0604020202020204"/>
            </a:endParaRPr>
          </a:p>
        </p:txBody>
      </p:sp>
      <p:sp>
        <p:nvSpPr>
          <p:cNvPr id="11" name="object 4">
            <a:extLst>
              <a:ext uri="{FF2B5EF4-FFF2-40B4-BE49-F238E27FC236}">
                <a16:creationId xmlns:a16="http://schemas.microsoft.com/office/drawing/2014/main" id="{6E58998F-6719-D155-5F7B-4937C84EDF98}"/>
              </a:ext>
            </a:extLst>
          </p:cNvPr>
          <p:cNvSpPr/>
          <p:nvPr/>
        </p:nvSpPr>
        <p:spPr>
          <a:xfrm flipV="1">
            <a:off x="1087972" y="4812366"/>
            <a:ext cx="785329" cy="17741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33" name="TextBox 32">
            <a:extLst>
              <a:ext uri="{FF2B5EF4-FFF2-40B4-BE49-F238E27FC236}">
                <a16:creationId xmlns:a16="http://schemas.microsoft.com/office/drawing/2014/main" id="{25E5EE03-148A-AA31-A6F3-FAB76A2BB31A}"/>
              </a:ext>
            </a:extLst>
          </p:cNvPr>
          <p:cNvSpPr txBox="1"/>
          <p:nvPr/>
        </p:nvSpPr>
        <p:spPr>
          <a:xfrm>
            <a:off x="3895865" y="2580715"/>
            <a:ext cx="1566568" cy="307777"/>
          </a:xfrm>
          <a:prstGeom prst="rect">
            <a:avLst/>
          </a:prstGeom>
          <a:noFill/>
        </p:spPr>
        <p:txBody>
          <a:bodyPr wrap="square" rtlCol="0">
            <a:spAutoFit/>
          </a:bodyPr>
          <a:lstStyle/>
          <a:p>
            <a:pPr algn="ctr" defTabSz="697927">
              <a:defRPr/>
            </a:pPr>
            <a:r>
              <a:rPr lang="en-GB" sz="700">
                <a:solidFill>
                  <a:schemeClr val="accent1"/>
                </a:solidFill>
                <a:latin typeface="Arial" panose="020B0604020202020204"/>
              </a:rPr>
              <a:t>BSC review Final QAD </a:t>
            </a:r>
          </a:p>
          <a:p>
            <a:pPr algn="ctr" defTabSz="697927">
              <a:defRPr/>
            </a:pPr>
            <a:r>
              <a:rPr lang="en-GB" sz="700" b="1">
                <a:solidFill>
                  <a:schemeClr val="accent1"/>
                </a:solidFill>
                <a:latin typeface="Arial" panose="020B0604020202020204"/>
              </a:rPr>
              <a:t>(up to 20 WDs)</a:t>
            </a:r>
          </a:p>
        </p:txBody>
      </p:sp>
      <p:sp>
        <p:nvSpPr>
          <p:cNvPr id="43" name="Right Brace 42">
            <a:extLst>
              <a:ext uri="{FF2B5EF4-FFF2-40B4-BE49-F238E27FC236}">
                <a16:creationId xmlns:a16="http://schemas.microsoft.com/office/drawing/2014/main" id="{838934F4-80C5-784B-5D04-9A7519CEDDE3}"/>
              </a:ext>
            </a:extLst>
          </p:cNvPr>
          <p:cNvSpPr/>
          <p:nvPr/>
        </p:nvSpPr>
        <p:spPr>
          <a:xfrm rot="16200000">
            <a:off x="4593211" y="1813190"/>
            <a:ext cx="118575" cy="2219423"/>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63" name="TextBox 62">
            <a:extLst>
              <a:ext uri="{FF2B5EF4-FFF2-40B4-BE49-F238E27FC236}">
                <a16:creationId xmlns:a16="http://schemas.microsoft.com/office/drawing/2014/main" id="{4ADFD401-30DA-167F-3768-EFB06F00ECF5}"/>
              </a:ext>
            </a:extLst>
          </p:cNvPr>
          <p:cNvSpPr txBox="1"/>
          <p:nvPr/>
        </p:nvSpPr>
        <p:spPr>
          <a:xfrm>
            <a:off x="6356610" y="2143645"/>
            <a:ext cx="1267423" cy="523220"/>
          </a:xfrm>
          <a:prstGeom prst="rect">
            <a:avLst/>
          </a:prstGeom>
          <a:noFill/>
        </p:spPr>
        <p:txBody>
          <a:bodyPr wrap="square" rtlCol="0">
            <a:spAutoFit/>
          </a:bodyPr>
          <a:lstStyle/>
          <a:p>
            <a:pPr algn="ctr" defTabSz="697927">
              <a:defRPr/>
            </a:pPr>
            <a:r>
              <a:rPr lang="en-US" sz="700">
                <a:solidFill>
                  <a:schemeClr val="accent1"/>
                </a:solidFill>
                <a:latin typeface="Arial" panose="020B0604020202020204"/>
              </a:rPr>
              <a:t>BSC make Director Sign Off question available to Data Service on QAD Portal</a:t>
            </a:r>
            <a:endParaRPr lang="en-GB" sz="700">
              <a:solidFill>
                <a:schemeClr val="accent1"/>
              </a:solidFill>
              <a:latin typeface="Arial" panose="020B0604020202020204"/>
            </a:endParaRPr>
          </a:p>
        </p:txBody>
      </p:sp>
      <p:sp>
        <p:nvSpPr>
          <p:cNvPr id="74" name="object 4">
            <a:extLst>
              <a:ext uri="{FF2B5EF4-FFF2-40B4-BE49-F238E27FC236}">
                <a16:creationId xmlns:a16="http://schemas.microsoft.com/office/drawing/2014/main" id="{0B853719-0E65-1816-D38D-4702ACCE7649}"/>
              </a:ext>
            </a:extLst>
          </p:cNvPr>
          <p:cNvSpPr/>
          <p:nvPr/>
        </p:nvSpPr>
        <p:spPr>
          <a:xfrm flipV="1">
            <a:off x="7171371" y="2907207"/>
            <a:ext cx="2580337" cy="125251"/>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80" name="Oval 79">
            <a:extLst>
              <a:ext uri="{FF2B5EF4-FFF2-40B4-BE49-F238E27FC236}">
                <a16:creationId xmlns:a16="http://schemas.microsoft.com/office/drawing/2014/main" id="{D641CCD2-1706-5554-5B16-8BB10250781A}"/>
              </a:ext>
            </a:extLst>
          </p:cNvPr>
          <p:cNvSpPr/>
          <p:nvPr/>
        </p:nvSpPr>
        <p:spPr>
          <a:xfrm>
            <a:off x="9654633" y="2950965"/>
            <a:ext cx="178532" cy="15797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1" name="Oval 80">
            <a:extLst>
              <a:ext uri="{FF2B5EF4-FFF2-40B4-BE49-F238E27FC236}">
                <a16:creationId xmlns:a16="http://schemas.microsoft.com/office/drawing/2014/main" id="{A468CAA3-CBCA-98EE-3203-8B5E81A8F49F}"/>
              </a:ext>
            </a:extLst>
          </p:cNvPr>
          <p:cNvSpPr/>
          <p:nvPr/>
        </p:nvSpPr>
        <p:spPr>
          <a:xfrm>
            <a:off x="10221698" y="2950195"/>
            <a:ext cx="178532" cy="157975"/>
          </a:xfrm>
          <a:prstGeom prst="ellipse">
            <a:avLst/>
          </a:prstGeom>
          <a:solidFill>
            <a:schemeClr val="accent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TextBox 81">
            <a:extLst>
              <a:ext uri="{FF2B5EF4-FFF2-40B4-BE49-F238E27FC236}">
                <a16:creationId xmlns:a16="http://schemas.microsoft.com/office/drawing/2014/main" id="{1493C511-48B0-84F1-6B0F-852F98D3F063}"/>
              </a:ext>
            </a:extLst>
          </p:cNvPr>
          <p:cNvSpPr txBox="1"/>
          <p:nvPr/>
        </p:nvSpPr>
        <p:spPr>
          <a:xfrm>
            <a:off x="9891426" y="2639716"/>
            <a:ext cx="905731" cy="307777"/>
          </a:xfrm>
          <a:prstGeom prst="rect">
            <a:avLst/>
          </a:prstGeom>
          <a:noFill/>
        </p:spPr>
        <p:txBody>
          <a:bodyPr wrap="square" rtlCol="0">
            <a:spAutoFit/>
          </a:bodyPr>
          <a:lstStyle/>
          <a:p>
            <a:pPr algn="ctr" defTabSz="644025">
              <a:defRPr/>
            </a:pPr>
            <a:r>
              <a:rPr lang="en-US" sz="700">
                <a:solidFill>
                  <a:srgbClr val="4472C4"/>
                </a:solidFill>
                <a:latin typeface="Arial" panose="020B0604020202020204"/>
              </a:rPr>
              <a:t>BSC PAB qualifies Supplier</a:t>
            </a:r>
            <a:endParaRPr lang="en-GB" sz="700">
              <a:solidFill>
                <a:srgbClr val="4472C4"/>
              </a:solidFill>
              <a:latin typeface="Arial" panose="020B0604020202020204"/>
            </a:endParaRPr>
          </a:p>
        </p:txBody>
      </p:sp>
      <p:sp>
        <p:nvSpPr>
          <p:cNvPr id="83" name="TextBox 82">
            <a:extLst>
              <a:ext uri="{FF2B5EF4-FFF2-40B4-BE49-F238E27FC236}">
                <a16:creationId xmlns:a16="http://schemas.microsoft.com/office/drawing/2014/main" id="{14E0F098-F529-4A39-3413-F6F451431852}"/>
              </a:ext>
            </a:extLst>
          </p:cNvPr>
          <p:cNvSpPr txBox="1"/>
          <p:nvPr/>
        </p:nvSpPr>
        <p:spPr>
          <a:xfrm>
            <a:off x="9412818" y="2079078"/>
            <a:ext cx="1084199" cy="523220"/>
          </a:xfrm>
          <a:prstGeom prst="rect">
            <a:avLst/>
          </a:prstGeom>
          <a:noFill/>
        </p:spPr>
        <p:txBody>
          <a:bodyPr wrap="square" rtlCol="0">
            <a:spAutoFit/>
          </a:bodyPr>
          <a:lstStyle/>
          <a:p>
            <a:pPr algn="ctr" defTabSz="697927">
              <a:defRPr/>
            </a:pPr>
            <a:r>
              <a:rPr lang="en-US" sz="700">
                <a:solidFill>
                  <a:srgbClr val="4472C4"/>
                </a:solidFill>
                <a:latin typeface="Arial" panose="020B0604020202020204"/>
              </a:rPr>
              <a:t>Submit Data Service for BSC PAB Paper Day)</a:t>
            </a:r>
          </a:p>
          <a:p>
            <a:pPr algn="ctr" defTabSz="697927">
              <a:defRPr/>
            </a:pPr>
            <a:r>
              <a:rPr lang="en-US" sz="700" b="1">
                <a:solidFill>
                  <a:srgbClr val="4472C4"/>
                </a:solidFill>
                <a:latin typeface="Arial" panose="020B0604020202020204"/>
              </a:rPr>
              <a:t>(4WDs before PAB)</a:t>
            </a:r>
            <a:endParaRPr lang="en-GB" sz="700" b="1">
              <a:solidFill>
                <a:srgbClr val="4472C4"/>
              </a:solidFill>
              <a:latin typeface="Arial" panose="020B0604020202020204"/>
            </a:endParaRPr>
          </a:p>
        </p:txBody>
      </p:sp>
      <p:cxnSp>
        <p:nvCxnSpPr>
          <p:cNvPr id="106" name="Straight Connector 105">
            <a:extLst>
              <a:ext uri="{FF2B5EF4-FFF2-40B4-BE49-F238E27FC236}">
                <a16:creationId xmlns:a16="http://schemas.microsoft.com/office/drawing/2014/main" id="{CF9720EB-616D-6719-EE92-24DF06B0C9F5}"/>
              </a:ext>
            </a:extLst>
          </p:cNvPr>
          <p:cNvCxnSpPr>
            <a:cxnSpLocks/>
            <a:stCxn id="80" idx="6"/>
            <a:endCxn id="81" idx="2"/>
          </p:cNvCxnSpPr>
          <p:nvPr/>
        </p:nvCxnSpPr>
        <p:spPr>
          <a:xfrm flipV="1">
            <a:off x="9833171" y="3029178"/>
            <a:ext cx="388533" cy="7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4" name="object 4">
            <a:extLst>
              <a:ext uri="{FF2B5EF4-FFF2-40B4-BE49-F238E27FC236}">
                <a16:creationId xmlns:a16="http://schemas.microsoft.com/office/drawing/2014/main" id="{9B88D517-B2A8-CF62-1D39-58FE1443B729}"/>
              </a:ext>
            </a:extLst>
          </p:cNvPr>
          <p:cNvSpPr/>
          <p:nvPr/>
        </p:nvSpPr>
        <p:spPr>
          <a:xfrm flipV="1">
            <a:off x="7223492" y="3692066"/>
            <a:ext cx="815868" cy="109804"/>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25" name="Oval 124">
            <a:extLst>
              <a:ext uri="{FF2B5EF4-FFF2-40B4-BE49-F238E27FC236}">
                <a16:creationId xmlns:a16="http://schemas.microsoft.com/office/drawing/2014/main" id="{AF7F4ACA-BADC-F93E-1C99-7308C195C9B2}"/>
              </a:ext>
            </a:extLst>
          </p:cNvPr>
          <p:cNvSpPr/>
          <p:nvPr/>
        </p:nvSpPr>
        <p:spPr>
          <a:xfrm>
            <a:off x="7981745" y="3711973"/>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6" name="TextBox 125">
            <a:extLst>
              <a:ext uri="{FF2B5EF4-FFF2-40B4-BE49-F238E27FC236}">
                <a16:creationId xmlns:a16="http://schemas.microsoft.com/office/drawing/2014/main" id="{9FAB6A9E-0913-0D33-69DD-EEC794B7159A}"/>
              </a:ext>
            </a:extLst>
          </p:cNvPr>
          <p:cNvSpPr txBox="1"/>
          <p:nvPr/>
        </p:nvSpPr>
        <p:spPr>
          <a:xfrm>
            <a:off x="8073054" y="4073125"/>
            <a:ext cx="1076264" cy="307777"/>
          </a:xfrm>
          <a:prstGeom prst="rect">
            <a:avLst/>
          </a:prstGeom>
          <a:noFill/>
        </p:spPr>
        <p:txBody>
          <a:bodyPr wrap="square" rtlCol="0">
            <a:spAutoFit/>
          </a:bodyPr>
          <a:lstStyle/>
          <a:p>
            <a:pPr algn="ctr" defTabSz="644025">
              <a:defRPr/>
            </a:pPr>
            <a:r>
              <a:rPr lang="en-GB" sz="700">
                <a:solidFill>
                  <a:srgbClr val="00B4AC"/>
                </a:solidFill>
                <a:latin typeface="Arial" panose="020B0604020202020204"/>
              </a:rPr>
              <a:t>DIP Manager Checklist Complete</a:t>
            </a:r>
            <a:endParaRPr lang="en-GB" sz="700" b="1">
              <a:solidFill>
                <a:srgbClr val="00B4AC"/>
              </a:solidFill>
              <a:latin typeface="Arial" panose="020B0604020202020204"/>
            </a:endParaRPr>
          </a:p>
        </p:txBody>
      </p:sp>
      <p:cxnSp>
        <p:nvCxnSpPr>
          <p:cNvPr id="1409" name="Straight Connector 1408">
            <a:extLst>
              <a:ext uri="{FF2B5EF4-FFF2-40B4-BE49-F238E27FC236}">
                <a16:creationId xmlns:a16="http://schemas.microsoft.com/office/drawing/2014/main" id="{F59977C9-93BD-6D65-1166-D613BAF65EA8}"/>
              </a:ext>
            </a:extLst>
          </p:cNvPr>
          <p:cNvCxnSpPr>
            <a:cxnSpLocks/>
            <a:stCxn id="125" idx="6"/>
            <a:endCxn id="126" idx="0"/>
          </p:cNvCxnSpPr>
          <p:nvPr/>
        </p:nvCxnSpPr>
        <p:spPr>
          <a:xfrm>
            <a:off x="8160277" y="3790961"/>
            <a:ext cx="450909" cy="282164"/>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21" name="TextBox 1420">
            <a:extLst>
              <a:ext uri="{FF2B5EF4-FFF2-40B4-BE49-F238E27FC236}">
                <a16:creationId xmlns:a16="http://schemas.microsoft.com/office/drawing/2014/main" id="{E8BEAF68-804A-2E10-D360-A1772060082B}"/>
              </a:ext>
            </a:extLst>
          </p:cNvPr>
          <p:cNvSpPr txBox="1"/>
          <p:nvPr/>
        </p:nvSpPr>
        <p:spPr>
          <a:xfrm>
            <a:off x="6876669" y="4103917"/>
            <a:ext cx="1393502" cy="307777"/>
          </a:xfrm>
          <a:prstGeom prst="rect">
            <a:avLst/>
          </a:prstGeom>
          <a:noFill/>
        </p:spPr>
        <p:txBody>
          <a:bodyPr wrap="square" rtlCol="0">
            <a:spAutoFit/>
          </a:bodyPr>
          <a:lstStyle/>
          <a:p>
            <a:pPr algn="ctr" defTabSz="644025">
              <a:defRPr/>
            </a:pPr>
            <a:r>
              <a:rPr lang="en-GB" sz="700">
                <a:solidFill>
                  <a:srgbClr val="00B4AC"/>
                </a:solidFill>
                <a:latin typeface="Arial" panose="020B0604020202020204"/>
              </a:rPr>
              <a:t>DIP Manager Completes Checklist</a:t>
            </a:r>
            <a:endParaRPr lang="en-GB" sz="700" b="1">
              <a:solidFill>
                <a:srgbClr val="00B4AC"/>
              </a:solidFill>
              <a:latin typeface="Arial" panose="020B0604020202020204"/>
            </a:endParaRPr>
          </a:p>
        </p:txBody>
      </p:sp>
      <p:sp>
        <p:nvSpPr>
          <p:cNvPr id="1422" name="Right Brace 1421">
            <a:extLst>
              <a:ext uri="{FF2B5EF4-FFF2-40B4-BE49-F238E27FC236}">
                <a16:creationId xmlns:a16="http://schemas.microsoft.com/office/drawing/2014/main" id="{B5A575A4-6830-33B9-EEA7-9C8E08570281}"/>
              </a:ext>
            </a:extLst>
          </p:cNvPr>
          <p:cNvSpPr/>
          <p:nvPr/>
        </p:nvSpPr>
        <p:spPr>
          <a:xfrm rot="5400000">
            <a:off x="7555730" y="3487065"/>
            <a:ext cx="109805" cy="781809"/>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1423" name="Straight Connector 1422">
            <a:extLst>
              <a:ext uri="{FF2B5EF4-FFF2-40B4-BE49-F238E27FC236}">
                <a16:creationId xmlns:a16="http://schemas.microsoft.com/office/drawing/2014/main" id="{4D1E759E-FEE0-C0E2-FFF4-B6E4CEF7FE1F}"/>
              </a:ext>
            </a:extLst>
          </p:cNvPr>
          <p:cNvCxnSpPr>
            <a:cxnSpLocks/>
            <a:stCxn id="1422" idx="1"/>
            <a:endCxn id="1421" idx="0"/>
          </p:cNvCxnSpPr>
          <p:nvPr/>
        </p:nvCxnSpPr>
        <p:spPr>
          <a:xfrm flipH="1">
            <a:off x="7573420" y="3932872"/>
            <a:ext cx="37212" cy="171045"/>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462" name="Oval 1461">
            <a:extLst>
              <a:ext uri="{FF2B5EF4-FFF2-40B4-BE49-F238E27FC236}">
                <a16:creationId xmlns:a16="http://schemas.microsoft.com/office/drawing/2014/main" id="{55CC7422-2A45-5070-65AC-1DE5C2320890}"/>
              </a:ext>
            </a:extLst>
          </p:cNvPr>
          <p:cNvSpPr/>
          <p:nvPr/>
        </p:nvSpPr>
        <p:spPr>
          <a:xfrm>
            <a:off x="11003527" y="3695580"/>
            <a:ext cx="178532" cy="157975"/>
          </a:xfrm>
          <a:prstGeom prst="ellipse">
            <a:avLst/>
          </a:prstGeom>
          <a:solidFill>
            <a:srgbClr val="00B4AC"/>
          </a:solidFill>
          <a:ln>
            <a:solidFill>
              <a:srgbClr val="00B4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68" name="TextBox 1467">
            <a:extLst>
              <a:ext uri="{FF2B5EF4-FFF2-40B4-BE49-F238E27FC236}">
                <a16:creationId xmlns:a16="http://schemas.microsoft.com/office/drawing/2014/main" id="{E5C6B260-8985-ADC8-0AC4-BC023EC007CE}"/>
              </a:ext>
            </a:extLst>
          </p:cNvPr>
          <p:cNvSpPr txBox="1"/>
          <p:nvPr/>
        </p:nvSpPr>
        <p:spPr>
          <a:xfrm>
            <a:off x="11042386" y="3371667"/>
            <a:ext cx="773398" cy="415498"/>
          </a:xfrm>
          <a:prstGeom prst="rect">
            <a:avLst/>
          </a:prstGeom>
          <a:noFill/>
        </p:spPr>
        <p:txBody>
          <a:bodyPr wrap="square" rtlCol="0">
            <a:spAutoFit/>
          </a:bodyPr>
          <a:lstStyle/>
          <a:p>
            <a:pPr algn="ctr" defTabSz="491483">
              <a:defRPr/>
            </a:pPr>
            <a:r>
              <a:rPr lang="en-US" sz="700">
                <a:solidFill>
                  <a:srgbClr val="00B4AC"/>
                </a:solidFill>
                <a:latin typeface="Arial" panose="020B0604020202020204"/>
                <a:hlinkClick r:id="rId4"/>
              </a:rPr>
              <a:t>DIP Onboarding </a:t>
            </a:r>
            <a:r>
              <a:rPr lang="en-US" sz="700">
                <a:solidFill>
                  <a:srgbClr val="00B4AC"/>
                </a:solidFill>
                <a:latin typeface="Arial" panose="020B0604020202020204"/>
              </a:rPr>
              <a:t>start date</a:t>
            </a:r>
            <a:endParaRPr lang="en-GB" sz="700" b="1">
              <a:solidFill>
                <a:srgbClr val="00B4AC"/>
              </a:solidFill>
              <a:latin typeface="Arial" panose="020B0604020202020204"/>
            </a:endParaRPr>
          </a:p>
        </p:txBody>
      </p:sp>
      <p:sp>
        <p:nvSpPr>
          <p:cNvPr id="1480" name="object 4">
            <a:extLst>
              <a:ext uri="{FF2B5EF4-FFF2-40B4-BE49-F238E27FC236}">
                <a16:creationId xmlns:a16="http://schemas.microsoft.com/office/drawing/2014/main" id="{28970494-509B-89C2-6B50-6E4462A2DA1B}"/>
              </a:ext>
            </a:extLst>
          </p:cNvPr>
          <p:cNvSpPr/>
          <p:nvPr/>
        </p:nvSpPr>
        <p:spPr>
          <a:xfrm rot="10800000" flipV="1">
            <a:off x="10821791" y="3770926"/>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0B4AC"/>
              </a:solidFill>
              <a:latin typeface="Arial" panose="020B0604020202020204"/>
            </a:endParaRPr>
          </a:p>
        </p:txBody>
      </p:sp>
      <p:sp>
        <p:nvSpPr>
          <p:cNvPr id="1492" name="TextBox 1491">
            <a:extLst>
              <a:ext uri="{FF2B5EF4-FFF2-40B4-BE49-F238E27FC236}">
                <a16:creationId xmlns:a16="http://schemas.microsoft.com/office/drawing/2014/main" id="{ED2024B2-F211-A09A-125C-993DFEEF6F06}"/>
              </a:ext>
            </a:extLst>
          </p:cNvPr>
          <p:cNvSpPr txBox="1"/>
          <p:nvPr/>
        </p:nvSpPr>
        <p:spPr>
          <a:xfrm>
            <a:off x="10919653" y="1927480"/>
            <a:ext cx="1246123" cy="630942"/>
          </a:xfrm>
          <a:prstGeom prst="rect">
            <a:avLst/>
          </a:prstGeom>
          <a:noFill/>
          <a:ln>
            <a:noFill/>
          </a:ln>
        </p:spPr>
        <p:txBody>
          <a:bodyPr wrap="square" rtlCol="0">
            <a:spAutoFit/>
          </a:bodyPr>
          <a:lstStyle/>
          <a:p>
            <a:pPr algn="ctr" defTabSz="491483">
              <a:defRPr/>
            </a:pPr>
            <a:r>
              <a:rPr lang="en-US" sz="700">
                <a:solidFill>
                  <a:srgbClr val="00B4AC"/>
                </a:solidFill>
                <a:latin typeface="Arial" panose="020B0604020202020204"/>
              </a:rPr>
              <a:t>DIP Manager Email to invite Supplier to onboard to DIP production</a:t>
            </a:r>
          </a:p>
          <a:p>
            <a:pPr algn="ctr" defTabSz="491483">
              <a:defRPr/>
            </a:pPr>
            <a:r>
              <a:rPr lang="en-US" sz="700" b="1">
                <a:solidFill>
                  <a:srgbClr val="00B4AC"/>
                </a:solidFill>
                <a:latin typeface="Arial" panose="020B0604020202020204"/>
              </a:rPr>
              <a:t>(Target 1WD of Qualification Approval)</a:t>
            </a:r>
            <a:endParaRPr lang="en-GB" sz="700" b="1">
              <a:solidFill>
                <a:srgbClr val="00B4AC"/>
              </a:solidFill>
              <a:latin typeface="Arial" panose="020B0604020202020204"/>
            </a:endParaRPr>
          </a:p>
        </p:txBody>
      </p:sp>
      <p:sp>
        <p:nvSpPr>
          <p:cNvPr id="1496" name="Right Brace 1495">
            <a:extLst>
              <a:ext uri="{FF2B5EF4-FFF2-40B4-BE49-F238E27FC236}">
                <a16:creationId xmlns:a16="http://schemas.microsoft.com/office/drawing/2014/main" id="{5920B350-CB5C-B83E-6224-7CC1AE826601}"/>
              </a:ext>
            </a:extLst>
          </p:cNvPr>
          <p:cNvSpPr/>
          <p:nvPr/>
        </p:nvSpPr>
        <p:spPr>
          <a:xfrm rot="16200000">
            <a:off x="10844354" y="3607412"/>
            <a:ext cx="116176"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093" name="object 4">
            <a:extLst>
              <a:ext uri="{FF2B5EF4-FFF2-40B4-BE49-F238E27FC236}">
                <a16:creationId xmlns:a16="http://schemas.microsoft.com/office/drawing/2014/main" id="{5BE856CB-C688-D1C0-5981-8707C22F7EB1}"/>
              </a:ext>
            </a:extLst>
          </p:cNvPr>
          <p:cNvSpPr/>
          <p:nvPr/>
        </p:nvSpPr>
        <p:spPr>
          <a:xfrm flipV="1">
            <a:off x="11072886" y="5411788"/>
            <a:ext cx="774962" cy="107400"/>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094" name="Right Brace 1093">
            <a:extLst>
              <a:ext uri="{FF2B5EF4-FFF2-40B4-BE49-F238E27FC236}">
                <a16:creationId xmlns:a16="http://schemas.microsoft.com/office/drawing/2014/main" id="{F06CB2BE-6551-3906-3BB9-3BAB5E9934F8}"/>
              </a:ext>
            </a:extLst>
          </p:cNvPr>
          <p:cNvSpPr/>
          <p:nvPr/>
        </p:nvSpPr>
        <p:spPr>
          <a:xfrm rot="16200000">
            <a:off x="11388987" y="5095694"/>
            <a:ext cx="45719" cy="67791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095" name="TextBox 1094">
            <a:extLst>
              <a:ext uri="{FF2B5EF4-FFF2-40B4-BE49-F238E27FC236}">
                <a16:creationId xmlns:a16="http://schemas.microsoft.com/office/drawing/2014/main" id="{02494DD9-55FF-EFAD-EE66-863F8E20BA9A}"/>
              </a:ext>
            </a:extLst>
          </p:cNvPr>
          <p:cNvSpPr txBox="1"/>
          <p:nvPr/>
        </p:nvSpPr>
        <p:spPr>
          <a:xfrm>
            <a:off x="10624391" y="5132432"/>
            <a:ext cx="1529758" cy="307777"/>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Data Service loads MDD / ISD</a:t>
            </a:r>
          </a:p>
          <a:p>
            <a:pPr algn="ctr" defTabSz="697927">
              <a:defRPr/>
            </a:pPr>
            <a:r>
              <a:rPr lang="en-GB" sz="700" b="1" dirty="0">
                <a:solidFill>
                  <a:srgbClr val="7030A0"/>
                </a:solidFill>
                <a:latin typeface="Arial" panose="020B0604020202020204"/>
              </a:rPr>
              <a:t>(Within 5 WDs)</a:t>
            </a:r>
            <a:endParaRPr lang="en-GB" sz="700" b="1" i="1" dirty="0">
              <a:solidFill>
                <a:srgbClr val="7030A0"/>
              </a:solidFill>
              <a:latin typeface="Arial" panose="020B0604020202020204"/>
            </a:endParaRPr>
          </a:p>
        </p:txBody>
      </p:sp>
      <p:cxnSp>
        <p:nvCxnSpPr>
          <p:cNvPr id="1108" name="Connector: Elbow 1107">
            <a:extLst>
              <a:ext uri="{FF2B5EF4-FFF2-40B4-BE49-F238E27FC236}">
                <a16:creationId xmlns:a16="http://schemas.microsoft.com/office/drawing/2014/main" id="{DD084514-3EB3-471C-4D01-79BD236C2472}"/>
              </a:ext>
            </a:extLst>
          </p:cNvPr>
          <p:cNvCxnSpPr>
            <a:cxnSpLocks/>
            <a:stCxn id="1090" idx="6"/>
            <a:endCxn id="1307" idx="0"/>
          </p:cNvCxnSpPr>
          <p:nvPr/>
        </p:nvCxnSpPr>
        <p:spPr>
          <a:xfrm>
            <a:off x="11943130" y="5495917"/>
            <a:ext cx="707857" cy="3529685"/>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8" name="Connector: Elbow 1117">
            <a:extLst>
              <a:ext uri="{FF2B5EF4-FFF2-40B4-BE49-F238E27FC236}">
                <a16:creationId xmlns:a16="http://schemas.microsoft.com/office/drawing/2014/main" id="{CDD123EC-ED17-3FEC-B007-97F70D37A554}"/>
              </a:ext>
            </a:extLst>
          </p:cNvPr>
          <p:cNvCxnSpPr>
            <a:cxnSpLocks/>
            <a:stCxn id="43" idx="0"/>
            <a:endCxn id="22" idx="0"/>
          </p:cNvCxnSpPr>
          <p:nvPr/>
        </p:nvCxnSpPr>
        <p:spPr>
          <a:xfrm flipH="1">
            <a:off x="3458388" y="2982193"/>
            <a:ext cx="84403" cy="2710483"/>
          </a:xfrm>
          <a:prstGeom prst="bentConnector4">
            <a:avLst>
              <a:gd name="adj1" fmla="val 103065"/>
              <a:gd name="adj2" fmla="val 6937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4" name="TextBox 1133">
            <a:extLst>
              <a:ext uri="{FF2B5EF4-FFF2-40B4-BE49-F238E27FC236}">
                <a16:creationId xmlns:a16="http://schemas.microsoft.com/office/drawing/2014/main" id="{8C3865C2-C5B3-5207-5D88-D1E7CEC216A1}"/>
              </a:ext>
            </a:extLst>
          </p:cNvPr>
          <p:cNvSpPr txBox="1"/>
          <p:nvPr/>
        </p:nvSpPr>
        <p:spPr>
          <a:xfrm>
            <a:off x="2708535" y="6213856"/>
            <a:ext cx="915675" cy="523220"/>
          </a:xfrm>
          <a:prstGeom prst="rect">
            <a:avLst/>
          </a:prstGeom>
          <a:noFill/>
        </p:spPr>
        <p:txBody>
          <a:bodyPr wrap="square" lIns="91440" tIns="45720" rIns="91440" bIns="45720" rtlCol="0" anchor="t">
            <a:spAutoFit/>
          </a:bodyPr>
          <a:lstStyle/>
          <a:p>
            <a:pPr algn="ctr" defTabSz="697927">
              <a:defRPr/>
            </a:pPr>
            <a:r>
              <a:rPr lang="en-GB" sz="700">
                <a:solidFill>
                  <a:srgbClr val="7030A0"/>
                </a:solidFill>
                <a:latin typeface="Arial" panose="020B0604020202020204"/>
              </a:rPr>
              <a:t>Complete Final version QAD (add in QT Completion report)</a:t>
            </a:r>
          </a:p>
        </p:txBody>
      </p:sp>
      <p:sp>
        <p:nvSpPr>
          <p:cNvPr id="1135" name="Right Brace 1134">
            <a:extLst>
              <a:ext uri="{FF2B5EF4-FFF2-40B4-BE49-F238E27FC236}">
                <a16:creationId xmlns:a16="http://schemas.microsoft.com/office/drawing/2014/main" id="{21F3EB69-8A2B-896C-BAF8-4BCD156114B4}"/>
              </a:ext>
            </a:extLst>
          </p:cNvPr>
          <p:cNvSpPr/>
          <p:nvPr/>
        </p:nvSpPr>
        <p:spPr>
          <a:xfrm rot="5400000">
            <a:off x="6881808" y="5016321"/>
            <a:ext cx="90583" cy="147862"/>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136" name="object 4">
            <a:extLst>
              <a:ext uri="{FF2B5EF4-FFF2-40B4-BE49-F238E27FC236}">
                <a16:creationId xmlns:a16="http://schemas.microsoft.com/office/drawing/2014/main" id="{2B007447-92E9-8A28-76DE-F438F2743127}"/>
              </a:ext>
            </a:extLst>
          </p:cNvPr>
          <p:cNvSpPr/>
          <p:nvPr/>
        </p:nvSpPr>
        <p:spPr>
          <a:xfrm flipV="1">
            <a:off x="6844815" y="4828013"/>
            <a:ext cx="153361" cy="200056"/>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cxnSp>
        <p:nvCxnSpPr>
          <p:cNvPr id="1142" name="Connector: Elbow 1141">
            <a:extLst>
              <a:ext uri="{FF2B5EF4-FFF2-40B4-BE49-F238E27FC236}">
                <a16:creationId xmlns:a16="http://schemas.microsoft.com/office/drawing/2014/main" id="{1F92B93B-1737-C6AA-6427-B2BED40515A9}"/>
              </a:ext>
            </a:extLst>
          </p:cNvPr>
          <p:cNvCxnSpPr>
            <a:cxnSpLocks/>
            <a:stCxn id="1429" idx="6"/>
            <a:endCxn id="1135" idx="2"/>
          </p:cNvCxnSpPr>
          <p:nvPr/>
        </p:nvCxnSpPr>
        <p:spPr>
          <a:xfrm>
            <a:off x="6761738" y="3006366"/>
            <a:ext cx="91428" cy="2038601"/>
          </a:xfrm>
          <a:prstGeom prst="bentConnector3">
            <a:avLst>
              <a:gd name="adj1" fmla="val 37896"/>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1" name="Connector: Elbow 1150">
            <a:extLst>
              <a:ext uri="{FF2B5EF4-FFF2-40B4-BE49-F238E27FC236}">
                <a16:creationId xmlns:a16="http://schemas.microsoft.com/office/drawing/2014/main" id="{DBC75F1D-7914-C316-2C90-7110EBD25A7D}"/>
              </a:ext>
            </a:extLst>
          </p:cNvPr>
          <p:cNvCxnSpPr>
            <a:cxnSpLocks/>
            <a:stCxn id="1354" idx="2"/>
            <a:endCxn id="9" idx="0"/>
          </p:cNvCxnSpPr>
          <p:nvPr/>
        </p:nvCxnSpPr>
        <p:spPr>
          <a:xfrm flipH="1">
            <a:off x="7092017" y="3066667"/>
            <a:ext cx="64613" cy="1889764"/>
          </a:xfrm>
          <a:prstGeom prst="bentConnector4">
            <a:avLst>
              <a:gd name="adj1" fmla="val 102715"/>
              <a:gd name="adj2" fmla="val 8450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5" name="Isosceles Triangle 1544">
            <a:extLst>
              <a:ext uri="{FF2B5EF4-FFF2-40B4-BE49-F238E27FC236}">
                <a16:creationId xmlns:a16="http://schemas.microsoft.com/office/drawing/2014/main" id="{053369EB-1017-5295-5F39-080F3EE62041}"/>
              </a:ext>
            </a:extLst>
          </p:cNvPr>
          <p:cNvSpPr/>
          <p:nvPr/>
        </p:nvSpPr>
        <p:spPr>
          <a:xfrm>
            <a:off x="1873299" y="39733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Isosceles Triangle 1548">
            <a:extLst>
              <a:ext uri="{FF2B5EF4-FFF2-40B4-BE49-F238E27FC236}">
                <a16:creationId xmlns:a16="http://schemas.microsoft.com/office/drawing/2014/main" id="{022D4909-60CB-6097-3D5B-05DC881176F9}"/>
              </a:ext>
            </a:extLst>
          </p:cNvPr>
          <p:cNvSpPr/>
          <p:nvPr/>
        </p:nvSpPr>
        <p:spPr>
          <a:xfrm rot="10800000">
            <a:off x="2614544" y="397767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Isosceles Triangle 1549">
            <a:extLst>
              <a:ext uri="{FF2B5EF4-FFF2-40B4-BE49-F238E27FC236}">
                <a16:creationId xmlns:a16="http://schemas.microsoft.com/office/drawing/2014/main" id="{8FDF221C-96BD-FC22-9F0F-AE9E1063C94C}"/>
              </a:ext>
            </a:extLst>
          </p:cNvPr>
          <p:cNvSpPr/>
          <p:nvPr/>
        </p:nvSpPr>
        <p:spPr>
          <a:xfrm>
            <a:off x="8040333" y="307277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Isosceles Triangle 1555">
            <a:extLst>
              <a:ext uri="{FF2B5EF4-FFF2-40B4-BE49-F238E27FC236}">
                <a16:creationId xmlns:a16="http://schemas.microsoft.com/office/drawing/2014/main" id="{CCD4C622-0EEA-B346-C94C-9CBABFF268BC}"/>
              </a:ext>
            </a:extLst>
          </p:cNvPr>
          <p:cNvSpPr/>
          <p:nvPr/>
        </p:nvSpPr>
        <p:spPr>
          <a:xfrm rot="10800000">
            <a:off x="7107027" y="3448192"/>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Isosceles Triangle 1557">
            <a:extLst>
              <a:ext uri="{FF2B5EF4-FFF2-40B4-BE49-F238E27FC236}">
                <a16:creationId xmlns:a16="http://schemas.microsoft.com/office/drawing/2014/main" id="{919CF4FB-E4B1-10F5-4F5E-B068490D688C}"/>
              </a:ext>
            </a:extLst>
          </p:cNvPr>
          <p:cNvSpPr/>
          <p:nvPr/>
        </p:nvSpPr>
        <p:spPr>
          <a:xfrm>
            <a:off x="3422383" y="397496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Isosceles Triangle 1577">
            <a:extLst>
              <a:ext uri="{FF2B5EF4-FFF2-40B4-BE49-F238E27FC236}">
                <a16:creationId xmlns:a16="http://schemas.microsoft.com/office/drawing/2014/main" id="{28858D51-9C93-6FEF-16BF-B0076821FFAC}"/>
              </a:ext>
            </a:extLst>
          </p:cNvPr>
          <p:cNvSpPr/>
          <p:nvPr/>
        </p:nvSpPr>
        <p:spPr>
          <a:xfrm rot="10980203">
            <a:off x="12617684" y="844854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2220E3FE-A33D-F099-660A-4F25F9A8E8D8}"/>
              </a:ext>
            </a:extLst>
          </p:cNvPr>
          <p:cNvSpPr/>
          <p:nvPr/>
        </p:nvSpPr>
        <p:spPr>
          <a:xfrm rot="5400000">
            <a:off x="9441983" y="6443634"/>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0" name="Straight Connector 1349">
            <a:extLst>
              <a:ext uri="{FF2B5EF4-FFF2-40B4-BE49-F238E27FC236}">
                <a16:creationId xmlns:a16="http://schemas.microsoft.com/office/drawing/2014/main" id="{9632C703-0882-6EFD-D26E-A641BF332C7B}"/>
              </a:ext>
            </a:extLst>
          </p:cNvPr>
          <p:cNvCxnSpPr>
            <a:cxnSpLocks/>
            <a:stCxn id="5" idx="7"/>
            <a:endCxn id="4" idx="2"/>
          </p:cNvCxnSpPr>
          <p:nvPr/>
        </p:nvCxnSpPr>
        <p:spPr>
          <a:xfrm flipV="1">
            <a:off x="1118137" y="4757764"/>
            <a:ext cx="257493" cy="1820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54" name="Right Brace 1353">
            <a:extLst>
              <a:ext uri="{FF2B5EF4-FFF2-40B4-BE49-F238E27FC236}">
                <a16:creationId xmlns:a16="http://schemas.microsoft.com/office/drawing/2014/main" id="{F55C40CF-7B33-2396-5B54-EAC98B1510E3}"/>
              </a:ext>
            </a:extLst>
          </p:cNvPr>
          <p:cNvSpPr/>
          <p:nvPr/>
        </p:nvSpPr>
        <p:spPr>
          <a:xfrm rot="5400000">
            <a:off x="8322607" y="1900689"/>
            <a:ext cx="138262" cy="2470229"/>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58" name="TextBox 1357">
            <a:extLst>
              <a:ext uri="{FF2B5EF4-FFF2-40B4-BE49-F238E27FC236}">
                <a16:creationId xmlns:a16="http://schemas.microsoft.com/office/drawing/2014/main" id="{6AC955AB-0A34-701C-E5D9-C986EB74DF89}"/>
              </a:ext>
            </a:extLst>
          </p:cNvPr>
          <p:cNvSpPr txBox="1"/>
          <p:nvPr/>
        </p:nvSpPr>
        <p:spPr>
          <a:xfrm>
            <a:off x="7506431" y="3171760"/>
            <a:ext cx="1780252" cy="307777"/>
          </a:xfrm>
          <a:prstGeom prst="rect">
            <a:avLst/>
          </a:prstGeom>
          <a:noFill/>
        </p:spPr>
        <p:txBody>
          <a:bodyPr wrap="square" rtlCol="0">
            <a:spAutoFit/>
          </a:bodyPr>
          <a:lstStyle/>
          <a:p>
            <a:pPr algn="ctr" defTabSz="697927">
              <a:defRPr/>
            </a:pPr>
            <a:r>
              <a:rPr lang="en-US" sz="700">
                <a:solidFill>
                  <a:srgbClr val="4472C4"/>
                </a:solidFill>
                <a:latin typeface="Arial" panose="020B0604020202020204"/>
              </a:rPr>
              <a:t>BSC review Data Service qualification </a:t>
            </a:r>
          </a:p>
          <a:p>
            <a:pPr algn="ctr" defTabSz="697927">
              <a:defRPr/>
            </a:pPr>
            <a:r>
              <a:rPr lang="en-US" sz="700" b="1">
                <a:solidFill>
                  <a:srgbClr val="4472C4"/>
                </a:solidFill>
                <a:latin typeface="Arial" panose="020B0604020202020204"/>
              </a:rPr>
              <a:t>(up to 16 WDs)</a:t>
            </a:r>
            <a:endParaRPr lang="en-GB" sz="700" b="1">
              <a:solidFill>
                <a:srgbClr val="4472C4"/>
              </a:solidFill>
              <a:latin typeface="Arial" panose="020B0604020202020204"/>
            </a:endParaRPr>
          </a:p>
        </p:txBody>
      </p:sp>
      <p:cxnSp>
        <p:nvCxnSpPr>
          <p:cNvPr id="1399" name="Connector: Elbow 1398">
            <a:extLst>
              <a:ext uri="{FF2B5EF4-FFF2-40B4-BE49-F238E27FC236}">
                <a16:creationId xmlns:a16="http://schemas.microsoft.com/office/drawing/2014/main" id="{5DD39346-A431-67F8-2D83-DC3D9E7AAE0C}"/>
              </a:ext>
            </a:extLst>
          </p:cNvPr>
          <p:cNvCxnSpPr>
            <a:cxnSpLocks/>
          </p:cNvCxnSpPr>
          <p:nvPr/>
        </p:nvCxnSpPr>
        <p:spPr>
          <a:xfrm flipH="1" flipV="1">
            <a:off x="7164134" y="3065802"/>
            <a:ext cx="63101" cy="756394"/>
          </a:xfrm>
          <a:prstGeom prst="bentConnector5">
            <a:avLst>
              <a:gd name="adj1" fmla="val 96792"/>
              <a:gd name="adj2" fmla="val 83"/>
              <a:gd name="adj3" fmla="val 14100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CC63402-19E1-3640-795E-26EF2606F8E9}"/>
              </a:ext>
            </a:extLst>
          </p:cNvPr>
          <p:cNvSpPr/>
          <p:nvPr/>
        </p:nvSpPr>
        <p:spPr>
          <a:xfrm>
            <a:off x="1818563" y="4937669"/>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E4E3BA9B-C7AB-300D-6244-4C2E68078C0B}"/>
              </a:ext>
            </a:extLst>
          </p:cNvPr>
          <p:cNvSpPr txBox="1"/>
          <p:nvPr/>
        </p:nvSpPr>
        <p:spPr>
          <a:xfrm>
            <a:off x="982487" y="5161710"/>
            <a:ext cx="996305" cy="415498"/>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Data Service drafts </a:t>
            </a:r>
            <a:r>
              <a:rPr lang="en-GB" sz="700">
                <a:solidFill>
                  <a:srgbClr val="7030A0"/>
                </a:solidFill>
                <a:latin typeface="Arial" panose="020B0604020202020204"/>
                <a:hlinkClick r:id="rId5"/>
              </a:rPr>
              <a:t>QT Completion Report</a:t>
            </a:r>
            <a:endParaRPr lang="en-GB" sz="700">
              <a:solidFill>
                <a:srgbClr val="7030A0"/>
              </a:solidFill>
              <a:latin typeface="Arial" panose="020B0604020202020204"/>
            </a:endParaRPr>
          </a:p>
        </p:txBody>
      </p:sp>
      <p:sp>
        <p:nvSpPr>
          <p:cNvPr id="22" name="Oval 21">
            <a:extLst>
              <a:ext uri="{FF2B5EF4-FFF2-40B4-BE49-F238E27FC236}">
                <a16:creationId xmlns:a16="http://schemas.microsoft.com/office/drawing/2014/main" id="{0DBDFEB7-B4AD-436F-5990-139636044F38}"/>
              </a:ext>
            </a:extLst>
          </p:cNvPr>
          <p:cNvSpPr/>
          <p:nvPr/>
        </p:nvSpPr>
        <p:spPr>
          <a:xfrm>
            <a:off x="3369116" y="5692676"/>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a:extLst>
              <a:ext uri="{FF2B5EF4-FFF2-40B4-BE49-F238E27FC236}">
                <a16:creationId xmlns:a16="http://schemas.microsoft.com/office/drawing/2014/main" id="{A2E9F15F-4CB3-31B5-E795-A6E63C242C4A}"/>
              </a:ext>
            </a:extLst>
          </p:cNvPr>
          <p:cNvSpPr txBox="1"/>
          <p:nvPr/>
        </p:nvSpPr>
        <p:spPr>
          <a:xfrm>
            <a:off x="2994609" y="5274495"/>
            <a:ext cx="855548" cy="415498"/>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Dat Service submits Final QAD</a:t>
            </a:r>
          </a:p>
        </p:txBody>
      </p:sp>
      <p:sp>
        <p:nvSpPr>
          <p:cNvPr id="19" name="Right Brace 18">
            <a:extLst>
              <a:ext uri="{FF2B5EF4-FFF2-40B4-BE49-F238E27FC236}">
                <a16:creationId xmlns:a16="http://schemas.microsoft.com/office/drawing/2014/main" id="{71443A1E-EB4E-8582-FF5A-5BB4D53A768E}"/>
              </a:ext>
            </a:extLst>
          </p:cNvPr>
          <p:cNvSpPr/>
          <p:nvPr/>
        </p:nvSpPr>
        <p:spPr>
          <a:xfrm rot="5400000">
            <a:off x="1400035" y="4785225"/>
            <a:ext cx="157974" cy="66947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46" name="object 4">
            <a:extLst>
              <a:ext uri="{FF2B5EF4-FFF2-40B4-BE49-F238E27FC236}">
                <a16:creationId xmlns:a16="http://schemas.microsoft.com/office/drawing/2014/main" id="{3428C005-CC69-FA1E-042D-5724DB221736}"/>
              </a:ext>
            </a:extLst>
          </p:cNvPr>
          <p:cNvSpPr/>
          <p:nvPr/>
        </p:nvSpPr>
        <p:spPr>
          <a:xfrm flipV="1">
            <a:off x="2019221" y="2838111"/>
            <a:ext cx="595322" cy="20005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50" name="TextBox 49">
            <a:extLst>
              <a:ext uri="{FF2B5EF4-FFF2-40B4-BE49-F238E27FC236}">
                <a16:creationId xmlns:a16="http://schemas.microsoft.com/office/drawing/2014/main" id="{9E844A51-55EA-033B-73C4-64E76C8AC497}"/>
              </a:ext>
            </a:extLst>
          </p:cNvPr>
          <p:cNvSpPr txBox="1"/>
          <p:nvPr/>
        </p:nvSpPr>
        <p:spPr>
          <a:xfrm>
            <a:off x="881547" y="2184394"/>
            <a:ext cx="1250153" cy="415498"/>
          </a:xfrm>
          <a:prstGeom prst="rect">
            <a:avLst/>
          </a:prstGeom>
          <a:noFill/>
        </p:spPr>
        <p:txBody>
          <a:bodyPr wrap="square" rtlCol="0">
            <a:spAutoFit/>
          </a:bodyPr>
          <a:lstStyle/>
          <a:p>
            <a:pPr algn="ctr" defTabSz="697927">
              <a:defRPr/>
            </a:pPr>
            <a:r>
              <a:rPr lang="en-GB" sz="700">
                <a:solidFill>
                  <a:schemeClr val="accent1"/>
                </a:solidFill>
                <a:latin typeface="Arial" panose="020B0604020202020204"/>
              </a:rPr>
              <a:t>Assurance Team review QT Completion Report</a:t>
            </a:r>
          </a:p>
          <a:p>
            <a:pPr algn="ctr" defTabSz="697927">
              <a:defRPr/>
            </a:pPr>
            <a:r>
              <a:rPr lang="en-GB" sz="700" b="1">
                <a:solidFill>
                  <a:schemeClr val="accent1"/>
                </a:solidFill>
                <a:latin typeface="Arial" panose="020B0604020202020204"/>
              </a:rPr>
              <a:t>(est. 10WD)</a:t>
            </a:r>
          </a:p>
        </p:txBody>
      </p:sp>
      <p:sp>
        <p:nvSpPr>
          <p:cNvPr id="51" name="Right Brace 50">
            <a:extLst>
              <a:ext uri="{FF2B5EF4-FFF2-40B4-BE49-F238E27FC236}">
                <a16:creationId xmlns:a16="http://schemas.microsoft.com/office/drawing/2014/main" id="{F4762374-377C-86DF-A37E-3589A2762521}"/>
              </a:ext>
            </a:extLst>
          </p:cNvPr>
          <p:cNvSpPr/>
          <p:nvPr/>
        </p:nvSpPr>
        <p:spPr>
          <a:xfrm rot="16200000">
            <a:off x="2203615" y="2718844"/>
            <a:ext cx="106122" cy="457902"/>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cxnSp>
        <p:nvCxnSpPr>
          <p:cNvPr id="52" name="Straight Connector 51">
            <a:extLst>
              <a:ext uri="{FF2B5EF4-FFF2-40B4-BE49-F238E27FC236}">
                <a16:creationId xmlns:a16="http://schemas.microsoft.com/office/drawing/2014/main" id="{F7AFB077-88D4-3C2C-4041-972B18B5624F}"/>
              </a:ext>
            </a:extLst>
          </p:cNvPr>
          <p:cNvCxnSpPr>
            <a:cxnSpLocks/>
            <a:stCxn id="50" idx="2"/>
            <a:endCxn id="51" idx="1"/>
          </p:cNvCxnSpPr>
          <p:nvPr/>
        </p:nvCxnSpPr>
        <p:spPr>
          <a:xfrm>
            <a:off x="1506624" y="2599892"/>
            <a:ext cx="750052" cy="2948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6513CCF1-5F56-B3E2-CADE-18846DF5E8EF}"/>
              </a:ext>
            </a:extLst>
          </p:cNvPr>
          <p:cNvCxnSpPr>
            <a:cxnSpLocks/>
            <a:stCxn id="51" idx="0"/>
            <a:endCxn id="16" idx="0"/>
          </p:cNvCxnSpPr>
          <p:nvPr/>
        </p:nvCxnSpPr>
        <p:spPr>
          <a:xfrm flipH="1">
            <a:off x="1907829" y="3000856"/>
            <a:ext cx="119896" cy="1936808"/>
          </a:xfrm>
          <a:prstGeom prst="bentConnector4">
            <a:avLst>
              <a:gd name="adj1" fmla="val 103657"/>
              <a:gd name="adj2" fmla="val 54541"/>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3A928AB-858C-52CA-9501-86225D003C0E}"/>
              </a:ext>
            </a:extLst>
          </p:cNvPr>
          <p:cNvSpPr/>
          <p:nvPr/>
        </p:nvSpPr>
        <p:spPr>
          <a:xfrm>
            <a:off x="7002745" y="4956437"/>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TextBox 12">
            <a:extLst>
              <a:ext uri="{FF2B5EF4-FFF2-40B4-BE49-F238E27FC236}">
                <a16:creationId xmlns:a16="http://schemas.microsoft.com/office/drawing/2014/main" id="{78E570B8-21BF-69FE-B2D6-70F57E47101B}"/>
              </a:ext>
            </a:extLst>
          </p:cNvPr>
          <p:cNvSpPr txBox="1"/>
          <p:nvPr/>
        </p:nvSpPr>
        <p:spPr>
          <a:xfrm>
            <a:off x="7145120" y="4570791"/>
            <a:ext cx="915675" cy="307777"/>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Data Service Director Signoff</a:t>
            </a:r>
            <a:endParaRPr lang="en-GB" sz="700" b="1">
              <a:solidFill>
                <a:srgbClr val="7030A0"/>
              </a:solidFill>
              <a:latin typeface="Arial" panose="020B0604020202020204"/>
            </a:endParaRPr>
          </a:p>
        </p:txBody>
      </p:sp>
      <p:cxnSp>
        <p:nvCxnSpPr>
          <p:cNvPr id="23" name="Straight Connector 22">
            <a:extLst>
              <a:ext uri="{FF2B5EF4-FFF2-40B4-BE49-F238E27FC236}">
                <a16:creationId xmlns:a16="http://schemas.microsoft.com/office/drawing/2014/main" id="{9F96D979-65AB-CCCF-4613-DE84B88CBA62}"/>
              </a:ext>
            </a:extLst>
          </p:cNvPr>
          <p:cNvCxnSpPr>
            <a:cxnSpLocks/>
            <a:endCxn id="9" idx="7"/>
          </p:cNvCxnSpPr>
          <p:nvPr/>
        </p:nvCxnSpPr>
        <p:spPr>
          <a:xfrm flipH="1">
            <a:off x="7155138" y="4878569"/>
            <a:ext cx="351299" cy="1010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56" name="Connector: Elbow 1355">
            <a:extLst>
              <a:ext uri="{FF2B5EF4-FFF2-40B4-BE49-F238E27FC236}">
                <a16:creationId xmlns:a16="http://schemas.microsoft.com/office/drawing/2014/main" id="{9CC51008-15CA-D22F-5FF7-81B89BF5AA05}"/>
              </a:ext>
            </a:extLst>
          </p:cNvPr>
          <p:cNvCxnSpPr>
            <a:cxnSpLocks/>
            <a:stCxn id="81" idx="6"/>
          </p:cNvCxnSpPr>
          <p:nvPr/>
        </p:nvCxnSpPr>
        <p:spPr>
          <a:xfrm>
            <a:off x="10400230" y="3029183"/>
            <a:ext cx="303792" cy="3319351"/>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20D1622-8097-10EF-4BB3-E634AFE391CF}"/>
              </a:ext>
            </a:extLst>
          </p:cNvPr>
          <p:cNvSpPr txBox="1"/>
          <p:nvPr/>
        </p:nvSpPr>
        <p:spPr>
          <a:xfrm>
            <a:off x="12165772" y="4656037"/>
            <a:ext cx="1158673" cy="415498"/>
          </a:xfrm>
          <a:prstGeom prst="rect">
            <a:avLst/>
          </a:prstGeom>
          <a:noFill/>
        </p:spPr>
        <p:txBody>
          <a:bodyPr wrap="square" rtlCol="0">
            <a:spAutoFit/>
          </a:bodyPr>
          <a:lstStyle/>
          <a:p>
            <a:pPr algn="ctr" defTabSz="697927">
              <a:defRPr/>
            </a:pPr>
            <a:r>
              <a:rPr lang="en-GB" sz="700" dirty="0">
                <a:solidFill>
                  <a:srgbClr val="7030A0"/>
                </a:solidFill>
                <a:latin typeface="Arial" panose="020B0604020202020204"/>
              </a:rPr>
              <a:t>MDD / ISD Go-Live </a:t>
            </a:r>
          </a:p>
          <a:p>
            <a:pPr algn="ctr" defTabSz="697927">
              <a:defRPr/>
            </a:pPr>
            <a:r>
              <a:rPr lang="en-GB" sz="700" b="1" dirty="0">
                <a:solidFill>
                  <a:srgbClr val="7030A0"/>
                </a:solidFill>
                <a:latin typeface="Arial" panose="020B0604020202020204"/>
              </a:rPr>
              <a:t>(5WD after MDD /</a:t>
            </a:r>
          </a:p>
          <a:p>
            <a:pPr algn="ctr" defTabSz="697927">
              <a:defRPr/>
            </a:pPr>
            <a:r>
              <a:rPr lang="en-GB" sz="700" b="1" dirty="0">
                <a:solidFill>
                  <a:srgbClr val="7030A0"/>
                </a:solidFill>
                <a:latin typeface="Arial" panose="020B0604020202020204"/>
              </a:rPr>
              <a:t>ISD Published)</a:t>
            </a:r>
            <a:endParaRPr lang="en-GB" sz="700" b="1" i="1" dirty="0">
              <a:solidFill>
                <a:srgbClr val="7030A0"/>
              </a:solidFill>
              <a:latin typeface="Arial" panose="020B0604020202020204"/>
            </a:endParaRPr>
          </a:p>
        </p:txBody>
      </p:sp>
      <p:sp>
        <p:nvSpPr>
          <p:cNvPr id="10" name="TextBox 9">
            <a:extLst>
              <a:ext uri="{FF2B5EF4-FFF2-40B4-BE49-F238E27FC236}">
                <a16:creationId xmlns:a16="http://schemas.microsoft.com/office/drawing/2014/main" id="{8CD58F24-A519-0339-592A-84386EF36F71}"/>
              </a:ext>
            </a:extLst>
          </p:cNvPr>
          <p:cNvSpPr txBox="1"/>
          <p:nvPr/>
        </p:nvSpPr>
        <p:spPr>
          <a:xfrm>
            <a:off x="1852983" y="4129769"/>
            <a:ext cx="855548" cy="630942"/>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Data Service sends QT Completion Report to Qual mailbox</a:t>
            </a:r>
          </a:p>
        </p:txBody>
      </p:sp>
      <p:cxnSp>
        <p:nvCxnSpPr>
          <p:cNvPr id="28" name="Straight Connector 27">
            <a:extLst>
              <a:ext uri="{FF2B5EF4-FFF2-40B4-BE49-F238E27FC236}">
                <a16:creationId xmlns:a16="http://schemas.microsoft.com/office/drawing/2014/main" id="{F21A4009-FBE3-CA1A-F726-0419519281BE}"/>
              </a:ext>
            </a:extLst>
          </p:cNvPr>
          <p:cNvCxnSpPr>
            <a:cxnSpLocks/>
            <a:stCxn id="10" idx="2"/>
            <a:endCxn id="16" idx="7"/>
          </p:cNvCxnSpPr>
          <p:nvPr/>
        </p:nvCxnSpPr>
        <p:spPr>
          <a:xfrm flipH="1">
            <a:off x="1970950" y="4760711"/>
            <a:ext cx="309807" cy="20009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object 4">
            <a:extLst>
              <a:ext uri="{FF2B5EF4-FFF2-40B4-BE49-F238E27FC236}">
                <a16:creationId xmlns:a16="http://schemas.microsoft.com/office/drawing/2014/main" id="{0E39C021-C2CA-47B2-EF2E-7AA09715AF74}"/>
              </a:ext>
            </a:extLst>
          </p:cNvPr>
          <p:cNvSpPr/>
          <p:nvPr/>
        </p:nvSpPr>
        <p:spPr>
          <a:xfrm flipV="1">
            <a:off x="940481" y="5613687"/>
            <a:ext cx="1642311" cy="15407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71" name="Oval 70">
            <a:extLst>
              <a:ext uri="{FF2B5EF4-FFF2-40B4-BE49-F238E27FC236}">
                <a16:creationId xmlns:a16="http://schemas.microsoft.com/office/drawing/2014/main" id="{ECF6F942-16B7-963B-1A1C-18E7B9B7C7F0}"/>
              </a:ext>
            </a:extLst>
          </p:cNvPr>
          <p:cNvSpPr/>
          <p:nvPr/>
        </p:nvSpPr>
        <p:spPr>
          <a:xfrm>
            <a:off x="2564251" y="5672717"/>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bject 4">
            <a:extLst>
              <a:ext uri="{FF2B5EF4-FFF2-40B4-BE49-F238E27FC236}">
                <a16:creationId xmlns:a16="http://schemas.microsoft.com/office/drawing/2014/main" id="{30326D6F-1273-0635-D7E4-80D422749657}"/>
              </a:ext>
            </a:extLst>
          </p:cNvPr>
          <p:cNvSpPr/>
          <p:nvPr/>
        </p:nvSpPr>
        <p:spPr>
          <a:xfrm flipV="1">
            <a:off x="2695021" y="5609792"/>
            <a:ext cx="685887" cy="16383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78" name="TextBox 77">
            <a:extLst>
              <a:ext uri="{FF2B5EF4-FFF2-40B4-BE49-F238E27FC236}">
                <a16:creationId xmlns:a16="http://schemas.microsoft.com/office/drawing/2014/main" id="{948B597F-B401-48A0-49B7-4532EE9C5529}"/>
              </a:ext>
            </a:extLst>
          </p:cNvPr>
          <p:cNvSpPr txBox="1"/>
          <p:nvPr/>
        </p:nvSpPr>
        <p:spPr>
          <a:xfrm>
            <a:off x="2481273" y="5835902"/>
            <a:ext cx="855548" cy="200055"/>
          </a:xfrm>
          <a:prstGeom prst="rect">
            <a:avLst/>
          </a:prstGeom>
          <a:noFill/>
        </p:spPr>
        <p:txBody>
          <a:bodyPr wrap="square" rtlCol="0">
            <a:spAutoFit/>
          </a:bodyPr>
          <a:lstStyle/>
          <a:p>
            <a:pPr algn="ctr" defTabSz="697927">
              <a:defRPr/>
            </a:pPr>
            <a:endParaRPr lang="en-GB" sz="700">
              <a:solidFill>
                <a:srgbClr val="7030A0"/>
              </a:solidFill>
              <a:latin typeface="Arial" panose="020B0604020202020204"/>
            </a:endParaRPr>
          </a:p>
        </p:txBody>
      </p:sp>
      <p:cxnSp>
        <p:nvCxnSpPr>
          <p:cNvPr id="79" name="Straight Connector 78">
            <a:extLst>
              <a:ext uri="{FF2B5EF4-FFF2-40B4-BE49-F238E27FC236}">
                <a16:creationId xmlns:a16="http://schemas.microsoft.com/office/drawing/2014/main" id="{3F0AD23F-8491-779B-EFBC-49F9F450BCEA}"/>
              </a:ext>
            </a:extLst>
          </p:cNvPr>
          <p:cNvCxnSpPr>
            <a:cxnSpLocks/>
            <a:endCxn id="86" idx="1"/>
          </p:cNvCxnSpPr>
          <p:nvPr/>
        </p:nvCxnSpPr>
        <p:spPr>
          <a:xfrm flipH="1" flipV="1">
            <a:off x="3040066" y="5977710"/>
            <a:ext cx="50755" cy="1868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6" name="Right Brace 85">
            <a:extLst>
              <a:ext uri="{FF2B5EF4-FFF2-40B4-BE49-F238E27FC236}">
                <a16:creationId xmlns:a16="http://schemas.microsoft.com/office/drawing/2014/main" id="{89B19978-DC11-AB5C-7B99-D09B077214AB}"/>
              </a:ext>
            </a:extLst>
          </p:cNvPr>
          <p:cNvSpPr/>
          <p:nvPr/>
        </p:nvSpPr>
        <p:spPr>
          <a:xfrm rot="5400000">
            <a:off x="2951258" y="5543865"/>
            <a:ext cx="177604" cy="690091"/>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94" name="TextBox 93">
            <a:extLst>
              <a:ext uri="{FF2B5EF4-FFF2-40B4-BE49-F238E27FC236}">
                <a16:creationId xmlns:a16="http://schemas.microsoft.com/office/drawing/2014/main" id="{E9F3796B-3ABB-24A2-0D0B-C386E118E501}"/>
              </a:ext>
            </a:extLst>
          </p:cNvPr>
          <p:cNvSpPr txBox="1"/>
          <p:nvPr/>
        </p:nvSpPr>
        <p:spPr>
          <a:xfrm>
            <a:off x="1024606" y="6116095"/>
            <a:ext cx="915675"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Ongoing iteration of the </a:t>
            </a:r>
            <a:r>
              <a:rPr lang="en-GB" sz="700">
                <a:solidFill>
                  <a:srgbClr val="7030A0"/>
                </a:solidFill>
                <a:latin typeface="Arial" panose="020B0604020202020204"/>
                <a:hlinkClick r:id="rId6"/>
              </a:rPr>
              <a:t>QAD</a:t>
            </a:r>
            <a:r>
              <a:rPr lang="en-GB" sz="700">
                <a:solidFill>
                  <a:srgbClr val="7030A0"/>
                </a:solidFill>
                <a:latin typeface="Arial" panose="020B0604020202020204"/>
              </a:rPr>
              <a:t> following initial submission</a:t>
            </a:r>
            <a:endParaRPr lang="en-GB" sz="700" b="1">
              <a:solidFill>
                <a:srgbClr val="7030A0"/>
              </a:solidFill>
              <a:latin typeface="Arial" panose="020B0604020202020204"/>
            </a:endParaRPr>
          </a:p>
        </p:txBody>
      </p:sp>
      <p:cxnSp>
        <p:nvCxnSpPr>
          <p:cNvPr id="95" name="Straight Connector 94">
            <a:extLst>
              <a:ext uri="{FF2B5EF4-FFF2-40B4-BE49-F238E27FC236}">
                <a16:creationId xmlns:a16="http://schemas.microsoft.com/office/drawing/2014/main" id="{0BEE2719-C632-4ED1-F1DF-75610D8EDBAC}"/>
              </a:ext>
            </a:extLst>
          </p:cNvPr>
          <p:cNvCxnSpPr>
            <a:cxnSpLocks/>
            <a:stCxn id="94" idx="0"/>
            <a:endCxn id="96" idx="1"/>
          </p:cNvCxnSpPr>
          <p:nvPr/>
        </p:nvCxnSpPr>
        <p:spPr>
          <a:xfrm flipV="1">
            <a:off x="1482444" y="5958732"/>
            <a:ext cx="282348" cy="1573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6" name="Right Brace 95">
            <a:extLst>
              <a:ext uri="{FF2B5EF4-FFF2-40B4-BE49-F238E27FC236}">
                <a16:creationId xmlns:a16="http://schemas.microsoft.com/office/drawing/2014/main" id="{AB7EC212-592A-145A-94D0-0DC83DFEA8AA}"/>
              </a:ext>
            </a:extLst>
          </p:cNvPr>
          <p:cNvSpPr/>
          <p:nvPr/>
        </p:nvSpPr>
        <p:spPr>
          <a:xfrm rot="5400000">
            <a:off x="1685804" y="5071225"/>
            <a:ext cx="157976" cy="1617037"/>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44025">
              <a:defRPr/>
            </a:pPr>
            <a:endParaRPr lang="en-US" sz="1268">
              <a:solidFill>
                <a:srgbClr val="041425"/>
              </a:solidFill>
              <a:latin typeface="Arial" panose="020B0604020202020204"/>
            </a:endParaRPr>
          </a:p>
        </p:txBody>
      </p:sp>
      <p:sp>
        <p:nvSpPr>
          <p:cNvPr id="100" name="TextBox 99">
            <a:extLst>
              <a:ext uri="{FF2B5EF4-FFF2-40B4-BE49-F238E27FC236}">
                <a16:creationId xmlns:a16="http://schemas.microsoft.com/office/drawing/2014/main" id="{9CC9011D-251B-C773-8BF6-835283D8268E}"/>
              </a:ext>
            </a:extLst>
          </p:cNvPr>
          <p:cNvSpPr txBox="1"/>
          <p:nvPr/>
        </p:nvSpPr>
        <p:spPr>
          <a:xfrm>
            <a:off x="1950685" y="6171777"/>
            <a:ext cx="855548" cy="523220"/>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QT Completion Report assurance confirmation</a:t>
            </a:r>
          </a:p>
        </p:txBody>
      </p:sp>
      <p:cxnSp>
        <p:nvCxnSpPr>
          <p:cNvPr id="101" name="Straight Connector 100">
            <a:extLst>
              <a:ext uri="{FF2B5EF4-FFF2-40B4-BE49-F238E27FC236}">
                <a16:creationId xmlns:a16="http://schemas.microsoft.com/office/drawing/2014/main" id="{7C26CFB6-DB65-FE88-A6FE-9E7933579E92}"/>
              </a:ext>
            </a:extLst>
          </p:cNvPr>
          <p:cNvCxnSpPr>
            <a:cxnSpLocks/>
            <a:stCxn id="100" idx="0"/>
            <a:endCxn id="71" idx="4"/>
          </p:cNvCxnSpPr>
          <p:nvPr/>
        </p:nvCxnSpPr>
        <p:spPr>
          <a:xfrm flipV="1">
            <a:off x="2378459" y="5830692"/>
            <a:ext cx="275058" cy="3410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D0B75D2-8E46-E5E2-F874-9F9160457F01}"/>
              </a:ext>
            </a:extLst>
          </p:cNvPr>
          <p:cNvSpPr txBox="1"/>
          <p:nvPr/>
        </p:nvSpPr>
        <p:spPr>
          <a:xfrm>
            <a:off x="8982009" y="4124022"/>
            <a:ext cx="1289688" cy="523220"/>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Notification of qualification from BSC </a:t>
            </a:r>
          </a:p>
          <a:p>
            <a:pPr algn="ctr" defTabSz="491483">
              <a:defRPr/>
            </a:pPr>
            <a:r>
              <a:rPr lang="en-US" sz="700" b="1">
                <a:solidFill>
                  <a:srgbClr val="7030A0"/>
                </a:solidFill>
                <a:latin typeface="Arial" panose="020B0604020202020204"/>
              </a:rPr>
              <a:t>(Same day as PAB approval)</a:t>
            </a:r>
            <a:endParaRPr lang="en-GB" sz="700" b="1">
              <a:solidFill>
                <a:srgbClr val="7030A0"/>
              </a:solidFill>
              <a:latin typeface="Arial" panose="020B0604020202020204"/>
            </a:endParaRPr>
          </a:p>
        </p:txBody>
      </p:sp>
      <p:cxnSp>
        <p:nvCxnSpPr>
          <p:cNvPr id="1431" name="Straight Connector 1430">
            <a:extLst>
              <a:ext uri="{FF2B5EF4-FFF2-40B4-BE49-F238E27FC236}">
                <a16:creationId xmlns:a16="http://schemas.microsoft.com/office/drawing/2014/main" id="{6E217E54-7964-DF83-559F-A4EBB1ED5C61}"/>
              </a:ext>
            </a:extLst>
          </p:cNvPr>
          <p:cNvCxnSpPr>
            <a:cxnSpLocks/>
            <a:stCxn id="125" idx="0"/>
          </p:cNvCxnSpPr>
          <p:nvPr/>
        </p:nvCxnSpPr>
        <p:spPr>
          <a:xfrm flipV="1">
            <a:off x="8071011" y="3067219"/>
            <a:ext cx="0" cy="6447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8" name="Oval 1507">
            <a:extLst>
              <a:ext uri="{FF2B5EF4-FFF2-40B4-BE49-F238E27FC236}">
                <a16:creationId xmlns:a16="http://schemas.microsoft.com/office/drawing/2014/main" id="{80D6D392-29F8-E982-C544-4A3C51695DBA}"/>
              </a:ext>
            </a:extLst>
          </p:cNvPr>
          <p:cNvSpPr/>
          <p:nvPr/>
        </p:nvSpPr>
        <p:spPr>
          <a:xfrm>
            <a:off x="10432042" y="4979316"/>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509" name="Connector: Elbow 1508">
            <a:extLst>
              <a:ext uri="{FF2B5EF4-FFF2-40B4-BE49-F238E27FC236}">
                <a16:creationId xmlns:a16="http://schemas.microsoft.com/office/drawing/2014/main" id="{F01187A6-FB32-ED6A-896B-12DD2677BA3B}"/>
              </a:ext>
            </a:extLst>
          </p:cNvPr>
          <p:cNvCxnSpPr>
            <a:cxnSpLocks/>
            <a:stCxn id="81" idx="6"/>
            <a:endCxn id="1508" idx="0"/>
          </p:cNvCxnSpPr>
          <p:nvPr/>
        </p:nvCxnSpPr>
        <p:spPr>
          <a:xfrm>
            <a:off x="10400230" y="3029183"/>
            <a:ext cx="121078" cy="195013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0" name="Straight Connector 1519">
            <a:extLst>
              <a:ext uri="{FF2B5EF4-FFF2-40B4-BE49-F238E27FC236}">
                <a16:creationId xmlns:a16="http://schemas.microsoft.com/office/drawing/2014/main" id="{39EF7B2B-AB04-5B70-9D83-1A1C0A2E05B6}"/>
              </a:ext>
            </a:extLst>
          </p:cNvPr>
          <p:cNvCxnSpPr>
            <a:cxnSpLocks/>
            <a:stCxn id="1508" idx="1"/>
            <a:endCxn id="119" idx="3"/>
          </p:cNvCxnSpPr>
          <p:nvPr/>
        </p:nvCxnSpPr>
        <p:spPr>
          <a:xfrm flipH="1" flipV="1">
            <a:off x="10271697" y="4385632"/>
            <a:ext cx="186490" cy="6168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0" name="Connector: Elbow 1529">
            <a:extLst>
              <a:ext uri="{FF2B5EF4-FFF2-40B4-BE49-F238E27FC236}">
                <a16:creationId xmlns:a16="http://schemas.microsoft.com/office/drawing/2014/main" id="{616FB6D4-CD4E-5E54-CDD0-2223DF4B167F}"/>
              </a:ext>
            </a:extLst>
          </p:cNvPr>
          <p:cNvCxnSpPr>
            <a:cxnSpLocks/>
            <a:stCxn id="81" idx="6"/>
            <a:endCxn id="1496" idx="0"/>
          </p:cNvCxnSpPr>
          <p:nvPr/>
        </p:nvCxnSpPr>
        <p:spPr>
          <a:xfrm>
            <a:off x="10400230" y="3029180"/>
            <a:ext cx="425622" cy="712913"/>
          </a:xfrm>
          <a:prstGeom prst="bentConnector3">
            <a:avLst>
              <a:gd name="adj1" fmla="val 7036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5" name="Connector: Elbow 1104">
            <a:extLst>
              <a:ext uri="{FF2B5EF4-FFF2-40B4-BE49-F238E27FC236}">
                <a16:creationId xmlns:a16="http://schemas.microsoft.com/office/drawing/2014/main" id="{DE5AA359-0E65-FB1F-6D09-510934083851}"/>
              </a:ext>
            </a:extLst>
          </p:cNvPr>
          <p:cNvCxnSpPr>
            <a:cxnSpLocks/>
            <a:stCxn id="1094" idx="0"/>
          </p:cNvCxnSpPr>
          <p:nvPr/>
        </p:nvCxnSpPr>
        <p:spPr>
          <a:xfrm flipH="1">
            <a:off x="10704022" y="5457508"/>
            <a:ext cx="368864" cy="891020"/>
          </a:xfrm>
          <a:prstGeom prst="bentConnector4">
            <a:avLst>
              <a:gd name="adj1" fmla="val 100213"/>
              <a:gd name="adj2" fmla="val 67738"/>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5" name="Isosceles Triangle 1584">
            <a:extLst>
              <a:ext uri="{FF2B5EF4-FFF2-40B4-BE49-F238E27FC236}">
                <a16:creationId xmlns:a16="http://schemas.microsoft.com/office/drawing/2014/main" id="{3AF1E664-BDEE-398B-362F-FDC992A64CFA}"/>
              </a:ext>
            </a:extLst>
          </p:cNvPr>
          <p:cNvSpPr/>
          <p:nvPr/>
        </p:nvSpPr>
        <p:spPr>
          <a:xfrm rot="10800000">
            <a:off x="10670727" y="348059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TextBox 1638">
            <a:extLst>
              <a:ext uri="{FF2B5EF4-FFF2-40B4-BE49-F238E27FC236}">
                <a16:creationId xmlns:a16="http://schemas.microsoft.com/office/drawing/2014/main" id="{D5E02E1B-EA7C-C56C-C7FF-E4EB2B32B986}"/>
              </a:ext>
            </a:extLst>
          </p:cNvPr>
          <p:cNvSpPr txBox="1"/>
          <p:nvPr/>
        </p:nvSpPr>
        <p:spPr>
          <a:xfrm>
            <a:off x="6468561" y="5120222"/>
            <a:ext cx="996305" cy="630942"/>
          </a:xfrm>
          <a:prstGeom prst="rect">
            <a:avLst/>
          </a:prstGeom>
          <a:noFill/>
        </p:spPr>
        <p:txBody>
          <a:bodyPr wrap="square" rtlCol="0">
            <a:spAutoFit/>
          </a:bodyPr>
          <a:lstStyle/>
          <a:p>
            <a:pPr algn="ctr" defTabSz="491483">
              <a:defRPr/>
            </a:pPr>
            <a:r>
              <a:rPr lang="en-GB" sz="700">
                <a:solidFill>
                  <a:srgbClr val="7030A0"/>
                </a:solidFill>
                <a:latin typeface="Arial" panose="020B0604020202020204"/>
              </a:rPr>
              <a:t>Data Service obtains Director Signoff of QAD </a:t>
            </a:r>
            <a:r>
              <a:rPr lang="en-GB" sz="700" b="1">
                <a:solidFill>
                  <a:srgbClr val="7030A0"/>
                </a:solidFill>
                <a:latin typeface="Arial" panose="020B0604020202020204"/>
              </a:rPr>
              <a:t>(at latest 20 WDs prior to qualification)</a:t>
            </a:r>
          </a:p>
        </p:txBody>
      </p:sp>
      <p:sp>
        <p:nvSpPr>
          <p:cNvPr id="2" name="Isosceles Triangle 1">
            <a:extLst>
              <a:ext uri="{FF2B5EF4-FFF2-40B4-BE49-F238E27FC236}">
                <a16:creationId xmlns:a16="http://schemas.microsoft.com/office/drawing/2014/main" id="{CFA0F3B2-9FA7-151F-CBFC-F4925C9EAEFC}"/>
              </a:ext>
            </a:extLst>
          </p:cNvPr>
          <p:cNvSpPr/>
          <p:nvPr/>
        </p:nvSpPr>
        <p:spPr>
          <a:xfrm rot="10800000">
            <a:off x="10665010" y="452112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2530ABD-A94C-EB0B-3B5C-C0F237E7EDDE}"/>
              </a:ext>
            </a:extLst>
          </p:cNvPr>
          <p:cNvSpPr/>
          <p:nvPr/>
        </p:nvSpPr>
        <p:spPr>
          <a:xfrm>
            <a:off x="3868443" y="6175834"/>
            <a:ext cx="178532" cy="157975"/>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7" name="Connector: Elbow 6">
            <a:extLst>
              <a:ext uri="{FF2B5EF4-FFF2-40B4-BE49-F238E27FC236}">
                <a16:creationId xmlns:a16="http://schemas.microsoft.com/office/drawing/2014/main" id="{36F1E205-2FB2-D483-70FF-1D9A4B16C79D}"/>
              </a:ext>
            </a:extLst>
          </p:cNvPr>
          <p:cNvCxnSpPr>
            <a:cxnSpLocks/>
            <a:stCxn id="125" idx="4"/>
            <a:endCxn id="3" idx="6"/>
          </p:cNvCxnSpPr>
          <p:nvPr/>
        </p:nvCxnSpPr>
        <p:spPr>
          <a:xfrm rot="5400000">
            <a:off x="4866556" y="3050361"/>
            <a:ext cx="2384874" cy="4024036"/>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C3A9FD77-3816-B304-B8FB-BDA4CC2B0020}"/>
              </a:ext>
            </a:extLst>
          </p:cNvPr>
          <p:cNvSpPr/>
          <p:nvPr/>
        </p:nvSpPr>
        <p:spPr>
          <a:xfrm rot="5400000">
            <a:off x="5907487" y="627765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4">
            <a:extLst>
              <a:ext uri="{FF2B5EF4-FFF2-40B4-BE49-F238E27FC236}">
                <a16:creationId xmlns:a16="http://schemas.microsoft.com/office/drawing/2014/main" id="{A24FEC83-B0F3-7C60-A6D4-EC3DEF6284CB}"/>
              </a:ext>
            </a:extLst>
          </p:cNvPr>
          <p:cNvSpPr/>
          <p:nvPr/>
        </p:nvSpPr>
        <p:spPr>
          <a:xfrm rot="10800000" flipV="1">
            <a:off x="11164051" y="5067264"/>
            <a:ext cx="680004" cy="257525"/>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26" name="Oval 25">
            <a:extLst>
              <a:ext uri="{FF2B5EF4-FFF2-40B4-BE49-F238E27FC236}">
                <a16:creationId xmlns:a16="http://schemas.microsoft.com/office/drawing/2014/main" id="{7DB6C6F2-1D4B-7B15-5621-1BC184BD1DAA}"/>
              </a:ext>
            </a:extLst>
          </p:cNvPr>
          <p:cNvSpPr/>
          <p:nvPr/>
        </p:nvSpPr>
        <p:spPr>
          <a:xfrm>
            <a:off x="10992596" y="4983072"/>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a:extLst>
              <a:ext uri="{FF2B5EF4-FFF2-40B4-BE49-F238E27FC236}">
                <a16:creationId xmlns:a16="http://schemas.microsoft.com/office/drawing/2014/main" id="{851D5517-5DEB-0ABA-3791-E2BB800539BE}"/>
              </a:ext>
            </a:extLst>
          </p:cNvPr>
          <p:cNvSpPr/>
          <p:nvPr/>
        </p:nvSpPr>
        <p:spPr>
          <a:xfrm>
            <a:off x="11764742" y="5003232"/>
            <a:ext cx="178532" cy="157975"/>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316D7585-938F-B698-1B60-9B2528CEAA97}"/>
              </a:ext>
            </a:extLst>
          </p:cNvPr>
          <p:cNvSpPr txBox="1"/>
          <p:nvPr/>
        </p:nvSpPr>
        <p:spPr>
          <a:xfrm>
            <a:off x="11583396" y="3285094"/>
            <a:ext cx="743087" cy="415498"/>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DIP Onboarding start date</a:t>
            </a:r>
            <a:endParaRPr lang="en-GB" sz="700" b="1">
              <a:solidFill>
                <a:srgbClr val="7030A0"/>
              </a:solidFill>
              <a:latin typeface="Arial" panose="020B0604020202020204"/>
            </a:endParaRPr>
          </a:p>
        </p:txBody>
      </p:sp>
      <p:sp>
        <p:nvSpPr>
          <p:cNvPr id="39" name="Isosceles Triangle 38">
            <a:extLst>
              <a:ext uri="{FF2B5EF4-FFF2-40B4-BE49-F238E27FC236}">
                <a16:creationId xmlns:a16="http://schemas.microsoft.com/office/drawing/2014/main" id="{8A5C13F1-1C94-2695-43A9-F6B7BC4AB3E1}"/>
              </a:ext>
            </a:extLst>
          </p:cNvPr>
          <p:cNvSpPr/>
          <p:nvPr/>
        </p:nvSpPr>
        <p:spPr>
          <a:xfrm>
            <a:off x="10667660" y="580474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A4102BFC-895E-C700-4E55-3FC573D26995}"/>
              </a:ext>
            </a:extLst>
          </p:cNvPr>
          <p:cNvCxnSpPr>
            <a:cxnSpLocks/>
            <a:stCxn id="1462" idx="4"/>
            <a:endCxn id="26" idx="0"/>
          </p:cNvCxnSpPr>
          <p:nvPr/>
        </p:nvCxnSpPr>
        <p:spPr>
          <a:xfrm flipH="1">
            <a:off x="11081868" y="3853552"/>
            <a:ext cx="10931" cy="11295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EA1FF623-C136-6E04-8C8D-1F16227EADD6}"/>
              </a:ext>
            </a:extLst>
          </p:cNvPr>
          <p:cNvCxnSpPr>
            <a:cxnSpLocks/>
            <a:stCxn id="1492" idx="2"/>
            <a:endCxn id="1496" idx="1"/>
          </p:cNvCxnSpPr>
          <p:nvPr/>
        </p:nvCxnSpPr>
        <p:spPr>
          <a:xfrm flipH="1">
            <a:off x="10902442" y="2558422"/>
            <a:ext cx="640273" cy="1067492"/>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1394" name="Right Brace 1393">
            <a:extLst>
              <a:ext uri="{FF2B5EF4-FFF2-40B4-BE49-F238E27FC236}">
                <a16:creationId xmlns:a16="http://schemas.microsoft.com/office/drawing/2014/main" id="{62C7FF92-1DB4-741D-8956-6E9C13A901FF}"/>
              </a:ext>
            </a:extLst>
          </p:cNvPr>
          <p:cNvSpPr/>
          <p:nvPr/>
        </p:nvSpPr>
        <p:spPr>
          <a:xfrm rot="16200000">
            <a:off x="11455445" y="4631722"/>
            <a:ext cx="112245" cy="68166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396" name="TextBox 1395">
            <a:extLst>
              <a:ext uri="{FF2B5EF4-FFF2-40B4-BE49-F238E27FC236}">
                <a16:creationId xmlns:a16="http://schemas.microsoft.com/office/drawing/2014/main" id="{A6543C8C-D8C6-A4E8-7434-D424602A5342}"/>
              </a:ext>
            </a:extLst>
          </p:cNvPr>
          <p:cNvSpPr txBox="1"/>
          <p:nvPr/>
        </p:nvSpPr>
        <p:spPr>
          <a:xfrm>
            <a:off x="11680416" y="3711324"/>
            <a:ext cx="1363044" cy="523220"/>
          </a:xfrm>
          <a:prstGeom prst="rect">
            <a:avLst/>
          </a:prstGeom>
          <a:noFill/>
        </p:spPr>
        <p:txBody>
          <a:bodyPr wrap="square">
            <a:spAutoFit/>
          </a:bodyPr>
          <a:lstStyle/>
          <a:p>
            <a:pPr algn="ctr"/>
            <a:r>
              <a:rPr lang="en-GB" sz="700">
                <a:solidFill>
                  <a:srgbClr val="7030A0"/>
                </a:solidFill>
                <a:latin typeface="Arial" panose="020B0604020202020204"/>
              </a:rPr>
              <a:t>Data Service</a:t>
            </a:r>
            <a:r>
              <a:rPr lang="en-US" sz="700">
                <a:solidFill>
                  <a:srgbClr val="7030A0"/>
                </a:solidFill>
                <a:latin typeface="Arial" panose="020B0604020202020204"/>
              </a:rPr>
              <a:t> onboards to DIP</a:t>
            </a:r>
          </a:p>
          <a:p>
            <a:pPr algn="ctr"/>
            <a:r>
              <a:rPr lang="en-US" sz="700" b="1">
                <a:solidFill>
                  <a:srgbClr val="7030A0"/>
                </a:solidFill>
                <a:latin typeface="Arial" panose="020B0604020202020204"/>
              </a:rPr>
              <a:t>(Must be completed by -1 WD prior to the Supplier’s EFD)</a:t>
            </a:r>
            <a:endParaRPr lang="en-US" sz="700" b="1">
              <a:solidFill>
                <a:srgbClr val="7030A0"/>
              </a:solidFill>
            </a:endParaRPr>
          </a:p>
        </p:txBody>
      </p:sp>
      <p:cxnSp>
        <p:nvCxnSpPr>
          <p:cNvPr id="54" name="Straight Connector 53">
            <a:extLst>
              <a:ext uri="{FF2B5EF4-FFF2-40B4-BE49-F238E27FC236}">
                <a16:creationId xmlns:a16="http://schemas.microsoft.com/office/drawing/2014/main" id="{3C2E07CB-6D0F-D8F5-5148-BE22D5F4884C}"/>
              </a:ext>
            </a:extLst>
          </p:cNvPr>
          <p:cNvCxnSpPr>
            <a:cxnSpLocks/>
            <a:endCxn id="12" idx="6"/>
          </p:cNvCxnSpPr>
          <p:nvPr/>
        </p:nvCxnSpPr>
        <p:spPr>
          <a:xfrm flipH="1" flipV="1">
            <a:off x="8916974" y="6459672"/>
            <a:ext cx="1184949" cy="7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6" name="Oval 1345">
            <a:extLst>
              <a:ext uri="{FF2B5EF4-FFF2-40B4-BE49-F238E27FC236}">
                <a16:creationId xmlns:a16="http://schemas.microsoft.com/office/drawing/2014/main" id="{6EA97286-F63B-E235-ED3C-E6844124BE8D}"/>
              </a:ext>
            </a:extLst>
          </p:cNvPr>
          <p:cNvSpPr/>
          <p:nvPr/>
        </p:nvSpPr>
        <p:spPr>
          <a:xfrm>
            <a:off x="3868443" y="5707820"/>
            <a:ext cx="178532" cy="157975"/>
          </a:xfrm>
          <a:prstGeom prst="ellipse">
            <a:avLst/>
          </a:prstGeom>
          <a:solidFill>
            <a:srgbClr val="7030A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49" name="TextBox 1348">
            <a:extLst>
              <a:ext uri="{FF2B5EF4-FFF2-40B4-BE49-F238E27FC236}">
                <a16:creationId xmlns:a16="http://schemas.microsoft.com/office/drawing/2014/main" id="{1667A42E-515E-6246-60D8-188BF26A78F3}"/>
              </a:ext>
            </a:extLst>
          </p:cNvPr>
          <p:cNvSpPr txBox="1"/>
          <p:nvPr/>
        </p:nvSpPr>
        <p:spPr>
          <a:xfrm>
            <a:off x="3985118" y="5604559"/>
            <a:ext cx="847445" cy="523220"/>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Set Aspirational EFD</a:t>
            </a:r>
          </a:p>
          <a:p>
            <a:pPr algn="ctr" defTabSz="491483">
              <a:defRPr/>
            </a:pPr>
            <a:r>
              <a:rPr lang="en-US" sz="700" b="1">
                <a:solidFill>
                  <a:srgbClr val="7030A0"/>
                </a:solidFill>
                <a:latin typeface="Arial" panose="020B0604020202020204"/>
              </a:rPr>
              <a:t>(40 WDs before target PAB)</a:t>
            </a:r>
            <a:endParaRPr lang="en-GB" sz="700" b="1">
              <a:solidFill>
                <a:srgbClr val="7030A0"/>
              </a:solidFill>
              <a:latin typeface="Arial" panose="020B0604020202020204"/>
            </a:endParaRPr>
          </a:p>
        </p:txBody>
      </p:sp>
      <p:cxnSp>
        <p:nvCxnSpPr>
          <p:cNvPr id="1368" name="Straight Connector 1367">
            <a:extLst>
              <a:ext uri="{FF2B5EF4-FFF2-40B4-BE49-F238E27FC236}">
                <a16:creationId xmlns:a16="http://schemas.microsoft.com/office/drawing/2014/main" id="{A5AF7699-0FA5-3CF4-AAF7-B991F801D7EA}"/>
              </a:ext>
            </a:extLst>
          </p:cNvPr>
          <p:cNvCxnSpPr>
            <a:cxnSpLocks/>
            <a:stCxn id="1346" idx="4"/>
            <a:endCxn id="3" idx="0"/>
          </p:cNvCxnSpPr>
          <p:nvPr/>
        </p:nvCxnSpPr>
        <p:spPr>
          <a:xfrm>
            <a:off x="3957709" y="5865795"/>
            <a:ext cx="0" cy="310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8EF302-A9C5-5CEF-3915-7B81940D708D}"/>
              </a:ext>
            </a:extLst>
          </p:cNvPr>
          <p:cNvCxnSpPr>
            <a:cxnSpLocks/>
            <a:stCxn id="83" idx="2"/>
            <a:endCxn id="80" idx="0"/>
          </p:cNvCxnSpPr>
          <p:nvPr/>
        </p:nvCxnSpPr>
        <p:spPr>
          <a:xfrm flipH="1">
            <a:off x="9743899" y="2602298"/>
            <a:ext cx="211019" cy="34866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0" name="Oval 1089">
            <a:extLst>
              <a:ext uri="{FF2B5EF4-FFF2-40B4-BE49-F238E27FC236}">
                <a16:creationId xmlns:a16="http://schemas.microsoft.com/office/drawing/2014/main" id="{602D5ED9-0E87-97A5-13F0-4DBFAB1E877B}"/>
              </a:ext>
            </a:extLst>
          </p:cNvPr>
          <p:cNvSpPr/>
          <p:nvPr/>
        </p:nvSpPr>
        <p:spPr>
          <a:xfrm>
            <a:off x="11764594" y="5416929"/>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67" name="Straight Connector 1366">
            <a:extLst>
              <a:ext uri="{FF2B5EF4-FFF2-40B4-BE49-F238E27FC236}">
                <a16:creationId xmlns:a16="http://schemas.microsoft.com/office/drawing/2014/main" id="{83452F98-12B1-D72B-7FE0-228EFA9F1EA0}"/>
              </a:ext>
            </a:extLst>
          </p:cNvPr>
          <p:cNvCxnSpPr>
            <a:cxnSpLocks/>
            <a:endCxn id="26" idx="7"/>
          </p:cNvCxnSpPr>
          <p:nvPr/>
        </p:nvCxnSpPr>
        <p:spPr>
          <a:xfrm flipH="1">
            <a:off x="11144987" y="3596482"/>
            <a:ext cx="553303" cy="14097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02F81386-4996-0883-79FC-2AE021C5EAEC}"/>
              </a:ext>
            </a:extLst>
          </p:cNvPr>
          <p:cNvCxnSpPr>
            <a:cxnSpLocks/>
            <a:endCxn id="1090" idx="7"/>
          </p:cNvCxnSpPr>
          <p:nvPr/>
        </p:nvCxnSpPr>
        <p:spPr>
          <a:xfrm flipH="1">
            <a:off x="11916987" y="5053449"/>
            <a:ext cx="576085" cy="38661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89" name="TextBox 1388">
            <a:extLst>
              <a:ext uri="{FF2B5EF4-FFF2-40B4-BE49-F238E27FC236}">
                <a16:creationId xmlns:a16="http://schemas.microsoft.com/office/drawing/2014/main" id="{6D7511DF-8BE4-6E68-40DA-27AE4AA04C26}"/>
              </a:ext>
            </a:extLst>
          </p:cNvPr>
          <p:cNvSpPr txBox="1"/>
          <p:nvPr/>
        </p:nvSpPr>
        <p:spPr>
          <a:xfrm>
            <a:off x="12059801" y="4254511"/>
            <a:ext cx="963277" cy="415498"/>
          </a:xfrm>
          <a:prstGeom prst="rect">
            <a:avLst/>
          </a:prstGeom>
          <a:noFill/>
        </p:spPr>
        <p:txBody>
          <a:bodyPr wrap="square" rtlCol="0">
            <a:spAutoFit/>
          </a:bodyPr>
          <a:lstStyle/>
          <a:p>
            <a:pPr algn="ctr" defTabSz="491483">
              <a:defRPr/>
            </a:pPr>
            <a:r>
              <a:rPr lang="en-US" sz="700">
                <a:solidFill>
                  <a:srgbClr val="7030A0"/>
                </a:solidFill>
                <a:latin typeface="Arial" panose="020B0604020202020204"/>
              </a:rPr>
              <a:t>DIP Onboarding Complete </a:t>
            </a:r>
            <a:r>
              <a:rPr lang="en-US" sz="700" b="1">
                <a:solidFill>
                  <a:srgbClr val="7030A0"/>
                </a:solidFill>
                <a:latin typeface="Arial" panose="020B0604020202020204"/>
              </a:rPr>
              <a:t>(EFD -1WD)</a:t>
            </a:r>
            <a:endParaRPr lang="en-GB" sz="700" b="1">
              <a:solidFill>
                <a:srgbClr val="7030A0"/>
              </a:solidFill>
              <a:latin typeface="Arial" panose="020B0604020202020204"/>
            </a:endParaRPr>
          </a:p>
        </p:txBody>
      </p:sp>
      <p:sp>
        <p:nvSpPr>
          <p:cNvPr id="66" name="Isosceles Triangle 65">
            <a:extLst>
              <a:ext uri="{FF2B5EF4-FFF2-40B4-BE49-F238E27FC236}">
                <a16:creationId xmlns:a16="http://schemas.microsoft.com/office/drawing/2014/main" id="{467EAA96-AB92-3CDC-51C8-98259FB63BC5}"/>
              </a:ext>
            </a:extLst>
          </p:cNvPr>
          <p:cNvSpPr/>
          <p:nvPr/>
        </p:nvSpPr>
        <p:spPr>
          <a:xfrm>
            <a:off x="8037715" y="388860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FCD0FFF-C534-191A-E538-A858E0597D33}"/>
              </a:ext>
            </a:extLst>
          </p:cNvPr>
          <p:cNvSpPr txBox="1"/>
          <p:nvPr/>
        </p:nvSpPr>
        <p:spPr>
          <a:xfrm>
            <a:off x="2782801" y="1802962"/>
            <a:ext cx="1056949" cy="307777"/>
          </a:xfrm>
          <a:prstGeom prst="rect">
            <a:avLst/>
          </a:prstGeom>
          <a:noFill/>
        </p:spPr>
        <p:txBody>
          <a:bodyPr wrap="square" rtlCol="0">
            <a:spAutoFit/>
          </a:bodyPr>
          <a:lstStyle/>
          <a:p>
            <a:pPr algn="ctr" defTabSz="697927">
              <a:defRPr/>
            </a:pPr>
            <a:r>
              <a:rPr lang="en-GB" sz="700">
                <a:solidFill>
                  <a:schemeClr val="accent1"/>
                </a:solidFill>
                <a:latin typeface="Arial" panose="020B0604020202020204"/>
              </a:rPr>
              <a:t>Final QAD Unlocked on QAD Portal</a:t>
            </a:r>
          </a:p>
        </p:txBody>
      </p:sp>
      <p:cxnSp>
        <p:nvCxnSpPr>
          <p:cNvPr id="48" name="Straight Connector 47">
            <a:extLst>
              <a:ext uri="{FF2B5EF4-FFF2-40B4-BE49-F238E27FC236}">
                <a16:creationId xmlns:a16="http://schemas.microsoft.com/office/drawing/2014/main" id="{C4C84994-D582-FFD2-94AC-7DD8C7A55760}"/>
              </a:ext>
            </a:extLst>
          </p:cNvPr>
          <p:cNvCxnSpPr>
            <a:cxnSpLocks/>
            <a:stCxn id="36" idx="2"/>
            <a:endCxn id="32" idx="7"/>
          </p:cNvCxnSpPr>
          <p:nvPr/>
        </p:nvCxnSpPr>
        <p:spPr>
          <a:xfrm flipH="1">
            <a:off x="2717515" y="2110739"/>
            <a:ext cx="593761" cy="8729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02" name="Rectangle 1401">
            <a:extLst>
              <a:ext uri="{FF2B5EF4-FFF2-40B4-BE49-F238E27FC236}">
                <a16:creationId xmlns:a16="http://schemas.microsoft.com/office/drawing/2014/main" id="{2120C8D8-C3E6-316B-DFF8-A626BA2B7D0E}"/>
              </a:ext>
            </a:extLst>
          </p:cNvPr>
          <p:cNvSpPr/>
          <p:nvPr/>
        </p:nvSpPr>
        <p:spPr>
          <a:xfrm>
            <a:off x="11182059" y="9393781"/>
            <a:ext cx="1842330" cy="29185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1402">
            <a:extLst>
              <a:ext uri="{FF2B5EF4-FFF2-40B4-BE49-F238E27FC236}">
                <a16:creationId xmlns:a16="http://schemas.microsoft.com/office/drawing/2014/main" id="{82921DCF-7504-2EC0-98B3-92CB70298D31}"/>
              </a:ext>
            </a:extLst>
          </p:cNvPr>
          <p:cNvSpPr/>
          <p:nvPr/>
        </p:nvSpPr>
        <p:spPr>
          <a:xfrm>
            <a:off x="11275083" y="9428747"/>
            <a:ext cx="261168" cy="22881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Rectangle 1404">
            <a:extLst>
              <a:ext uri="{FF2B5EF4-FFF2-40B4-BE49-F238E27FC236}">
                <a16:creationId xmlns:a16="http://schemas.microsoft.com/office/drawing/2014/main" id="{C53D9DEC-0E0F-4D6C-3A2E-9F9FEE52A8F9}"/>
              </a:ext>
            </a:extLst>
          </p:cNvPr>
          <p:cNvSpPr/>
          <p:nvPr/>
        </p:nvSpPr>
        <p:spPr>
          <a:xfrm>
            <a:off x="11446625" y="9382357"/>
            <a:ext cx="1697389" cy="326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solidFill>
                  <a:srgbClr val="FF0000"/>
                </a:solidFill>
              </a:rPr>
              <a:t>Key planning milestones</a:t>
            </a:r>
            <a:endParaRPr lang="en-US" sz="1000">
              <a:solidFill>
                <a:srgbClr val="FF0000"/>
              </a:solidFill>
            </a:endParaRPr>
          </a:p>
        </p:txBody>
      </p:sp>
      <p:sp>
        <p:nvSpPr>
          <p:cNvPr id="93" name="Oval 92">
            <a:extLst>
              <a:ext uri="{FF2B5EF4-FFF2-40B4-BE49-F238E27FC236}">
                <a16:creationId xmlns:a16="http://schemas.microsoft.com/office/drawing/2014/main" id="{F0442A5E-A337-65C2-13CE-4967495A3B5F}"/>
              </a:ext>
            </a:extLst>
          </p:cNvPr>
          <p:cNvSpPr/>
          <p:nvPr/>
        </p:nvSpPr>
        <p:spPr>
          <a:xfrm>
            <a:off x="5847850" y="3049216"/>
            <a:ext cx="808325" cy="1930350"/>
          </a:xfrm>
          <a:prstGeom prst="ellipse">
            <a:avLst/>
          </a:prstGeom>
          <a:noFill/>
          <a:ln w="95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7FD89762-B179-6FB4-4E40-4BFC1062C927}"/>
              </a:ext>
            </a:extLst>
          </p:cNvPr>
          <p:cNvSpPr/>
          <p:nvPr/>
        </p:nvSpPr>
        <p:spPr>
          <a:xfrm>
            <a:off x="5806907" y="393033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a:extLst>
              <a:ext uri="{FF2B5EF4-FFF2-40B4-BE49-F238E27FC236}">
                <a16:creationId xmlns:a16="http://schemas.microsoft.com/office/drawing/2014/main" id="{D3497830-9F16-78FF-2925-BF9FD740F123}"/>
              </a:ext>
            </a:extLst>
          </p:cNvPr>
          <p:cNvSpPr/>
          <p:nvPr/>
        </p:nvSpPr>
        <p:spPr>
          <a:xfrm rot="10800000">
            <a:off x="6617248" y="3948383"/>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CA8896F4-A827-B930-DE07-CB1089E30477}"/>
              </a:ext>
            </a:extLst>
          </p:cNvPr>
          <p:cNvSpPr txBox="1"/>
          <p:nvPr/>
        </p:nvSpPr>
        <p:spPr>
          <a:xfrm>
            <a:off x="4569014" y="3401239"/>
            <a:ext cx="1076264" cy="1061829"/>
          </a:xfrm>
          <a:prstGeom prst="rect">
            <a:avLst/>
          </a:prstGeom>
          <a:noFill/>
          <a:ln>
            <a:solidFill>
              <a:schemeClr val="tx1"/>
            </a:solidFill>
          </a:ln>
        </p:spPr>
        <p:txBody>
          <a:bodyPr wrap="square" rtlCol="0">
            <a:spAutoFit/>
          </a:bodyPr>
          <a:lstStyle/>
          <a:p>
            <a:pPr algn="ctr" defTabSz="644025">
              <a:defRPr/>
            </a:pPr>
            <a:r>
              <a:rPr lang="en-GB" sz="700">
                <a:latin typeface="Arial" panose="020B0604020202020204"/>
              </a:rPr>
              <a:t>We anticipate that after the BSC review of the Final QAD, there will be frequent communication between BSC and the Data Service to close out feedback on the Final QAD. </a:t>
            </a:r>
            <a:endParaRPr lang="en-GB" sz="700" b="1">
              <a:latin typeface="Arial" panose="020B0604020202020204"/>
            </a:endParaRPr>
          </a:p>
        </p:txBody>
      </p:sp>
      <p:sp>
        <p:nvSpPr>
          <p:cNvPr id="109" name="object 4">
            <a:extLst>
              <a:ext uri="{FF2B5EF4-FFF2-40B4-BE49-F238E27FC236}">
                <a16:creationId xmlns:a16="http://schemas.microsoft.com/office/drawing/2014/main" id="{C1C430CB-E094-423A-BA37-54E339CDE71A}"/>
              </a:ext>
            </a:extLst>
          </p:cNvPr>
          <p:cNvSpPr/>
          <p:nvPr/>
        </p:nvSpPr>
        <p:spPr>
          <a:xfrm flipV="1">
            <a:off x="5862957" y="4828018"/>
            <a:ext cx="800162" cy="194947"/>
          </a:xfrm>
          <a:custGeom>
            <a:avLst/>
            <a:gdLst/>
            <a:ahLst/>
            <a:cxnLst/>
            <a:rect l="l" t="t" r="r" b="b"/>
            <a:pathLst>
              <a:path w="11028680">
                <a:moveTo>
                  <a:pt x="0" y="0"/>
                </a:moveTo>
                <a:lnTo>
                  <a:pt x="11028603" y="0"/>
                </a:lnTo>
              </a:path>
            </a:pathLst>
          </a:custGeom>
          <a:ln w="50800">
            <a:solidFill>
              <a:srgbClr val="7030A0"/>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5" name="Oval 4">
            <a:extLst>
              <a:ext uri="{FF2B5EF4-FFF2-40B4-BE49-F238E27FC236}">
                <a16:creationId xmlns:a16="http://schemas.microsoft.com/office/drawing/2014/main" id="{03DCBF12-A943-FB94-D247-253D86F4D559}"/>
              </a:ext>
            </a:extLst>
          </p:cNvPr>
          <p:cNvSpPr/>
          <p:nvPr/>
        </p:nvSpPr>
        <p:spPr>
          <a:xfrm>
            <a:off x="965750" y="4916629"/>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53" name="Connector: Elbow 52">
            <a:extLst>
              <a:ext uri="{FF2B5EF4-FFF2-40B4-BE49-F238E27FC236}">
                <a16:creationId xmlns:a16="http://schemas.microsoft.com/office/drawing/2014/main" id="{6E6774A5-B438-5E15-0FAF-E8ED0C96A042}"/>
              </a:ext>
            </a:extLst>
          </p:cNvPr>
          <p:cNvCxnSpPr>
            <a:cxnSpLocks/>
            <a:stCxn id="29" idx="6"/>
            <a:endCxn id="1307" idx="0"/>
          </p:cNvCxnSpPr>
          <p:nvPr/>
        </p:nvCxnSpPr>
        <p:spPr>
          <a:xfrm>
            <a:off x="11943278" y="5082214"/>
            <a:ext cx="707709" cy="3943382"/>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5" name="Isosceles Triangle 1344">
            <a:extLst>
              <a:ext uri="{FF2B5EF4-FFF2-40B4-BE49-F238E27FC236}">
                <a16:creationId xmlns:a16="http://schemas.microsoft.com/office/drawing/2014/main" id="{76E93675-2020-B8C0-C87A-4C185079BD29}"/>
              </a:ext>
            </a:extLst>
          </p:cNvPr>
          <p:cNvSpPr/>
          <p:nvPr/>
        </p:nvSpPr>
        <p:spPr>
          <a:xfrm rot="5400000">
            <a:off x="12238454" y="5055420"/>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Isosceles Triangle 1347">
            <a:extLst>
              <a:ext uri="{FF2B5EF4-FFF2-40B4-BE49-F238E27FC236}">
                <a16:creationId xmlns:a16="http://schemas.microsoft.com/office/drawing/2014/main" id="{013C54F0-B192-4B2A-121E-DB0CE05EC010}"/>
              </a:ext>
            </a:extLst>
          </p:cNvPr>
          <p:cNvSpPr/>
          <p:nvPr/>
        </p:nvSpPr>
        <p:spPr>
          <a:xfrm rot="5400000">
            <a:off x="12238454" y="547305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Isosceles Triangle 1391">
            <a:extLst>
              <a:ext uri="{FF2B5EF4-FFF2-40B4-BE49-F238E27FC236}">
                <a16:creationId xmlns:a16="http://schemas.microsoft.com/office/drawing/2014/main" id="{2284CBE2-8F7A-8ABB-075A-39340ACCB33D}"/>
              </a:ext>
            </a:extLst>
          </p:cNvPr>
          <p:cNvSpPr/>
          <p:nvPr/>
        </p:nvSpPr>
        <p:spPr>
          <a:xfrm rot="5400000">
            <a:off x="10979032" y="5432248"/>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7" name="Isosceles Triangle 1396">
            <a:extLst>
              <a:ext uri="{FF2B5EF4-FFF2-40B4-BE49-F238E27FC236}">
                <a16:creationId xmlns:a16="http://schemas.microsoft.com/office/drawing/2014/main" id="{B8B728FD-72D1-0E48-261B-0E603328097B}"/>
              </a:ext>
            </a:extLst>
          </p:cNvPr>
          <p:cNvSpPr/>
          <p:nvPr/>
        </p:nvSpPr>
        <p:spPr>
          <a:xfrm rot="10800000">
            <a:off x="11044112" y="453927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8" name="Straight Connector 1397">
            <a:extLst>
              <a:ext uri="{FF2B5EF4-FFF2-40B4-BE49-F238E27FC236}">
                <a16:creationId xmlns:a16="http://schemas.microsoft.com/office/drawing/2014/main" id="{7FA7E228-0F84-E370-086E-36BA9E74A48E}"/>
              </a:ext>
            </a:extLst>
          </p:cNvPr>
          <p:cNvCxnSpPr>
            <a:cxnSpLocks/>
            <a:endCxn id="1394" idx="1"/>
          </p:cNvCxnSpPr>
          <p:nvPr/>
        </p:nvCxnSpPr>
        <p:spPr>
          <a:xfrm flipH="1">
            <a:off x="11511562" y="4163080"/>
            <a:ext cx="583064" cy="7533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a:extLst>
              <a:ext uri="{FF2B5EF4-FFF2-40B4-BE49-F238E27FC236}">
                <a16:creationId xmlns:a16="http://schemas.microsoft.com/office/drawing/2014/main" id="{494513B8-5535-0A17-3EAD-5D2EE2C27D16}"/>
              </a:ext>
            </a:extLst>
          </p:cNvPr>
          <p:cNvCxnSpPr>
            <a:cxnSpLocks/>
            <a:endCxn id="29" idx="7"/>
          </p:cNvCxnSpPr>
          <p:nvPr/>
        </p:nvCxnSpPr>
        <p:spPr>
          <a:xfrm flipH="1">
            <a:off x="11917135" y="4650048"/>
            <a:ext cx="379193" cy="3763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BAC2739-4DDF-D8F6-13D7-0E70A941267E}"/>
              </a:ext>
            </a:extLst>
          </p:cNvPr>
          <p:cNvSpPr/>
          <p:nvPr/>
        </p:nvSpPr>
        <p:spPr>
          <a:xfrm>
            <a:off x="2565128" y="2960521"/>
            <a:ext cx="178532" cy="157975"/>
          </a:xfrm>
          <a:prstGeom prst="ellipse">
            <a:avLst/>
          </a:prstGeom>
          <a:gradFill>
            <a:gsLst>
              <a:gs pos="0">
                <a:schemeClr val="accent1"/>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08" name="Connector: Elbow 1407">
            <a:extLst>
              <a:ext uri="{FF2B5EF4-FFF2-40B4-BE49-F238E27FC236}">
                <a16:creationId xmlns:a16="http://schemas.microsoft.com/office/drawing/2014/main" id="{B77D99D4-6CB0-D3DA-9910-AE2AB1A30E61}"/>
              </a:ext>
            </a:extLst>
          </p:cNvPr>
          <p:cNvCxnSpPr>
            <a:cxnSpLocks/>
            <a:stCxn id="32" idx="4"/>
            <a:endCxn id="71" idx="0"/>
          </p:cNvCxnSpPr>
          <p:nvPr/>
        </p:nvCxnSpPr>
        <p:spPr>
          <a:xfrm rot="5400000">
            <a:off x="1376852" y="4395168"/>
            <a:ext cx="2554221" cy="877"/>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9" name="Oval 1428">
            <a:extLst>
              <a:ext uri="{FF2B5EF4-FFF2-40B4-BE49-F238E27FC236}">
                <a16:creationId xmlns:a16="http://schemas.microsoft.com/office/drawing/2014/main" id="{8C53ACBD-6BD3-FA4F-4E4E-175C9366B3AB}"/>
              </a:ext>
            </a:extLst>
          </p:cNvPr>
          <p:cNvSpPr/>
          <p:nvPr/>
        </p:nvSpPr>
        <p:spPr>
          <a:xfrm>
            <a:off x="6583206" y="2927378"/>
            <a:ext cx="178532" cy="15797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436" name="Straight Connector 1435">
            <a:extLst>
              <a:ext uri="{FF2B5EF4-FFF2-40B4-BE49-F238E27FC236}">
                <a16:creationId xmlns:a16="http://schemas.microsoft.com/office/drawing/2014/main" id="{FDBB1245-FF77-8612-8359-89EAF4C75645}"/>
              </a:ext>
            </a:extLst>
          </p:cNvPr>
          <p:cNvCxnSpPr>
            <a:cxnSpLocks/>
            <a:stCxn id="1429" idx="0"/>
            <a:endCxn id="63" idx="2"/>
          </p:cNvCxnSpPr>
          <p:nvPr/>
        </p:nvCxnSpPr>
        <p:spPr>
          <a:xfrm flipV="1">
            <a:off x="6672472" y="2666865"/>
            <a:ext cx="317850" cy="2605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object 4">
            <a:extLst>
              <a:ext uri="{FF2B5EF4-FFF2-40B4-BE49-F238E27FC236}">
                <a16:creationId xmlns:a16="http://schemas.microsoft.com/office/drawing/2014/main" id="{4F4D74FD-9722-8DEE-7008-59F793BEB51D}"/>
              </a:ext>
            </a:extLst>
          </p:cNvPr>
          <p:cNvSpPr/>
          <p:nvPr/>
        </p:nvSpPr>
        <p:spPr>
          <a:xfrm rot="10800000" flipV="1">
            <a:off x="10228333" y="3787170"/>
            <a:ext cx="178531" cy="327141"/>
          </a:xfrm>
          <a:custGeom>
            <a:avLst/>
            <a:gdLst/>
            <a:ahLst/>
            <a:cxnLst/>
            <a:rect l="l" t="t" r="r" b="b"/>
            <a:pathLst>
              <a:path w="11028680">
                <a:moveTo>
                  <a:pt x="0" y="0"/>
                </a:moveTo>
                <a:lnTo>
                  <a:pt x="11028603" y="0"/>
                </a:lnTo>
              </a:path>
            </a:pathLst>
          </a:custGeom>
          <a:ln w="50800">
            <a:solidFill>
              <a:srgbClr val="00B4AC"/>
            </a:solidFill>
          </a:ln>
        </p:spPr>
        <p:txBody>
          <a:bodyPr wrap="square" lIns="0" tIns="0" rIns="0" bIns="0" rtlCol="0"/>
          <a:lstStyle/>
          <a:p>
            <a:pPr defTabSz="697927">
              <a:defRPr/>
            </a:pPr>
            <a:endParaRPr sz="1374">
              <a:solidFill>
                <a:srgbClr val="00B4AC"/>
              </a:solidFill>
              <a:latin typeface="Arial" panose="020B0604020202020204"/>
            </a:endParaRPr>
          </a:p>
        </p:txBody>
      </p:sp>
      <p:sp>
        <p:nvSpPr>
          <p:cNvPr id="62" name="Right Brace 61">
            <a:extLst>
              <a:ext uri="{FF2B5EF4-FFF2-40B4-BE49-F238E27FC236}">
                <a16:creationId xmlns:a16="http://schemas.microsoft.com/office/drawing/2014/main" id="{CB474E69-6872-F9B4-7DCB-F0AB3A395095}"/>
              </a:ext>
            </a:extLst>
          </p:cNvPr>
          <p:cNvSpPr/>
          <p:nvPr/>
        </p:nvSpPr>
        <p:spPr>
          <a:xfrm rot="16200000">
            <a:off x="10265560" y="3631543"/>
            <a:ext cx="104064" cy="153180"/>
          </a:xfrm>
          <a:prstGeom prst="rightBrace">
            <a:avLst/>
          </a:prstGeom>
          <a:ln>
            <a:solidFill>
              <a:srgbClr val="00B4A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0B4AC"/>
              </a:solidFill>
              <a:latin typeface="Arial" panose="020B0604020202020204"/>
            </a:endParaRPr>
          </a:p>
        </p:txBody>
      </p:sp>
      <p:sp>
        <p:nvSpPr>
          <p:cNvPr id="1352" name="TextBox 1351">
            <a:extLst>
              <a:ext uri="{FF2B5EF4-FFF2-40B4-BE49-F238E27FC236}">
                <a16:creationId xmlns:a16="http://schemas.microsoft.com/office/drawing/2014/main" id="{2AA14BFF-1788-35E7-CFFA-520AFBBD7AEB}"/>
              </a:ext>
            </a:extLst>
          </p:cNvPr>
          <p:cNvSpPr txBox="1"/>
          <p:nvPr/>
        </p:nvSpPr>
        <p:spPr>
          <a:xfrm>
            <a:off x="9105287" y="3168138"/>
            <a:ext cx="1099260" cy="523220"/>
          </a:xfrm>
          <a:prstGeom prst="rect">
            <a:avLst/>
          </a:prstGeom>
          <a:noFill/>
        </p:spPr>
        <p:txBody>
          <a:bodyPr wrap="square" rtlCol="0">
            <a:spAutoFit/>
          </a:bodyPr>
          <a:lstStyle/>
          <a:p>
            <a:pPr algn="ctr" defTabSz="491483">
              <a:defRPr/>
            </a:pPr>
            <a:r>
              <a:rPr lang="en-US" sz="700">
                <a:solidFill>
                  <a:srgbClr val="00B4AC"/>
                </a:solidFill>
                <a:latin typeface="Arial" panose="020B0604020202020204"/>
              </a:rPr>
              <a:t>DIP Manager transfers DIP IDs (and in some instances DCP IDs) from UIT to Production</a:t>
            </a:r>
            <a:endParaRPr lang="en-GB" sz="700" b="1">
              <a:solidFill>
                <a:srgbClr val="00B4AC"/>
              </a:solidFill>
              <a:latin typeface="Arial" panose="020B0604020202020204"/>
            </a:endParaRPr>
          </a:p>
        </p:txBody>
      </p:sp>
      <p:cxnSp>
        <p:nvCxnSpPr>
          <p:cNvPr id="1357" name="Straight Connector 1356">
            <a:extLst>
              <a:ext uri="{FF2B5EF4-FFF2-40B4-BE49-F238E27FC236}">
                <a16:creationId xmlns:a16="http://schemas.microsoft.com/office/drawing/2014/main" id="{EC95AB3E-2A43-3CCA-DE42-3B12157FCB82}"/>
              </a:ext>
            </a:extLst>
          </p:cNvPr>
          <p:cNvCxnSpPr>
            <a:cxnSpLocks/>
            <a:endCxn id="62" idx="1"/>
          </p:cNvCxnSpPr>
          <p:nvPr/>
        </p:nvCxnSpPr>
        <p:spPr>
          <a:xfrm>
            <a:off x="10100731" y="3513083"/>
            <a:ext cx="216867" cy="143021"/>
          </a:xfrm>
          <a:prstGeom prst="line">
            <a:avLst/>
          </a:prstGeom>
          <a:ln>
            <a:solidFill>
              <a:srgbClr val="00B4AC"/>
            </a:solidFill>
          </a:ln>
        </p:spPr>
        <p:style>
          <a:lnRef idx="1">
            <a:schemeClr val="accent1"/>
          </a:lnRef>
          <a:fillRef idx="0">
            <a:schemeClr val="accent1"/>
          </a:fillRef>
          <a:effectRef idx="0">
            <a:schemeClr val="accent1"/>
          </a:effectRef>
          <a:fontRef idx="minor">
            <a:schemeClr val="tx1"/>
          </a:fontRef>
        </p:style>
      </p:cxnSp>
      <p:sp>
        <p:nvSpPr>
          <p:cNvPr id="40" name="object 4">
            <a:extLst>
              <a:ext uri="{FF2B5EF4-FFF2-40B4-BE49-F238E27FC236}">
                <a16:creationId xmlns:a16="http://schemas.microsoft.com/office/drawing/2014/main" id="{39952A76-CC4B-93A5-75EC-856062DA0C2E}"/>
              </a:ext>
            </a:extLst>
          </p:cNvPr>
          <p:cNvSpPr/>
          <p:nvPr/>
        </p:nvSpPr>
        <p:spPr>
          <a:xfrm flipV="1">
            <a:off x="5865788" y="2963510"/>
            <a:ext cx="757259" cy="45721"/>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41" name="object 4">
            <a:extLst>
              <a:ext uri="{FF2B5EF4-FFF2-40B4-BE49-F238E27FC236}">
                <a16:creationId xmlns:a16="http://schemas.microsoft.com/office/drawing/2014/main" id="{C756FB3C-A4BF-A948-C784-2E083280D707}"/>
              </a:ext>
            </a:extLst>
          </p:cNvPr>
          <p:cNvSpPr/>
          <p:nvPr/>
        </p:nvSpPr>
        <p:spPr>
          <a:xfrm flipV="1">
            <a:off x="3547651" y="2818424"/>
            <a:ext cx="2271713" cy="194585"/>
          </a:xfrm>
          <a:custGeom>
            <a:avLst/>
            <a:gdLst/>
            <a:ahLst/>
            <a:cxnLst/>
            <a:rect l="l" t="t" r="r" b="b"/>
            <a:pathLst>
              <a:path w="11028680">
                <a:moveTo>
                  <a:pt x="0" y="0"/>
                </a:moveTo>
                <a:lnTo>
                  <a:pt x="11028603" y="0"/>
                </a:lnTo>
              </a:path>
            </a:pathLst>
          </a:custGeom>
          <a:ln w="50800">
            <a:solidFill>
              <a:schemeClr val="accent1"/>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51" name="Right Brace 1350">
            <a:extLst>
              <a:ext uri="{FF2B5EF4-FFF2-40B4-BE49-F238E27FC236}">
                <a16:creationId xmlns:a16="http://schemas.microsoft.com/office/drawing/2014/main" id="{A4C5B7CA-0B11-03BA-AA4C-8466C6A0C601}"/>
              </a:ext>
            </a:extLst>
          </p:cNvPr>
          <p:cNvSpPr/>
          <p:nvPr/>
        </p:nvSpPr>
        <p:spPr>
          <a:xfrm rot="5400000">
            <a:off x="6210631" y="4745204"/>
            <a:ext cx="125340" cy="782158"/>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59" name="TextBox 1358">
            <a:extLst>
              <a:ext uri="{FF2B5EF4-FFF2-40B4-BE49-F238E27FC236}">
                <a16:creationId xmlns:a16="http://schemas.microsoft.com/office/drawing/2014/main" id="{C296403E-7DAA-2789-B345-B3758919783A}"/>
              </a:ext>
            </a:extLst>
          </p:cNvPr>
          <p:cNvSpPr txBox="1"/>
          <p:nvPr/>
        </p:nvSpPr>
        <p:spPr>
          <a:xfrm>
            <a:off x="4860891" y="5311439"/>
            <a:ext cx="1417131" cy="415498"/>
          </a:xfrm>
          <a:prstGeom prst="rect">
            <a:avLst/>
          </a:prstGeom>
          <a:noFill/>
        </p:spPr>
        <p:txBody>
          <a:bodyPr wrap="square" rtlCol="0">
            <a:spAutoFit/>
          </a:bodyPr>
          <a:lstStyle/>
          <a:p>
            <a:pPr algn="ctr" defTabSz="697927">
              <a:defRPr/>
            </a:pPr>
            <a:r>
              <a:rPr lang="en-GB" sz="700">
                <a:solidFill>
                  <a:srgbClr val="7030A0"/>
                </a:solidFill>
                <a:latin typeface="Arial" panose="020B0604020202020204"/>
              </a:rPr>
              <a:t>Address Final QAD comments </a:t>
            </a:r>
          </a:p>
          <a:p>
            <a:pPr algn="ctr" defTabSz="697927">
              <a:defRPr/>
            </a:pPr>
            <a:r>
              <a:rPr lang="en-GB" sz="700" b="1">
                <a:solidFill>
                  <a:srgbClr val="7030A0"/>
                </a:solidFill>
                <a:latin typeface="Arial" panose="020B0604020202020204"/>
              </a:rPr>
              <a:t>(Depends on how quickly comments are addressed)</a:t>
            </a:r>
          </a:p>
        </p:txBody>
      </p:sp>
      <p:cxnSp>
        <p:nvCxnSpPr>
          <p:cNvPr id="1360" name="Straight Connector 1359">
            <a:extLst>
              <a:ext uri="{FF2B5EF4-FFF2-40B4-BE49-F238E27FC236}">
                <a16:creationId xmlns:a16="http://schemas.microsoft.com/office/drawing/2014/main" id="{DA3C6945-1D04-C9DB-DA88-C07EC8CDA698}"/>
              </a:ext>
            </a:extLst>
          </p:cNvPr>
          <p:cNvCxnSpPr>
            <a:cxnSpLocks/>
            <a:stCxn id="1351" idx="1"/>
            <a:endCxn id="1359" idx="0"/>
          </p:cNvCxnSpPr>
          <p:nvPr/>
        </p:nvCxnSpPr>
        <p:spPr>
          <a:xfrm flipH="1">
            <a:off x="5569457" y="5198953"/>
            <a:ext cx="703844" cy="11248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7075E284-E2E9-D572-58AB-6801D327A01D}"/>
              </a:ext>
            </a:extLst>
          </p:cNvPr>
          <p:cNvSpPr/>
          <p:nvPr/>
        </p:nvSpPr>
        <p:spPr>
          <a:xfrm rot="16200000">
            <a:off x="6204597" y="2556835"/>
            <a:ext cx="92931" cy="706486"/>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27" name="TextBox 26">
            <a:extLst>
              <a:ext uri="{FF2B5EF4-FFF2-40B4-BE49-F238E27FC236}">
                <a16:creationId xmlns:a16="http://schemas.microsoft.com/office/drawing/2014/main" id="{926D01B6-4479-2445-0DC9-DDC256EC4FC5}"/>
              </a:ext>
            </a:extLst>
          </p:cNvPr>
          <p:cNvSpPr txBox="1"/>
          <p:nvPr/>
        </p:nvSpPr>
        <p:spPr>
          <a:xfrm>
            <a:off x="4962738" y="1854209"/>
            <a:ext cx="1417131" cy="415498"/>
          </a:xfrm>
          <a:prstGeom prst="rect">
            <a:avLst/>
          </a:prstGeom>
          <a:noFill/>
        </p:spPr>
        <p:txBody>
          <a:bodyPr wrap="square" rtlCol="0">
            <a:spAutoFit/>
          </a:bodyPr>
          <a:lstStyle/>
          <a:p>
            <a:pPr algn="ctr" defTabSz="697927">
              <a:defRPr/>
            </a:pPr>
            <a:r>
              <a:rPr lang="en-GB" sz="700">
                <a:solidFill>
                  <a:schemeClr val="accent1"/>
                </a:solidFill>
                <a:latin typeface="Arial" panose="020B0604020202020204"/>
              </a:rPr>
              <a:t>Address Final QAD comments </a:t>
            </a:r>
          </a:p>
          <a:p>
            <a:pPr algn="ctr" defTabSz="697927">
              <a:defRPr/>
            </a:pPr>
            <a:r>
              <a:rPr lang="en-GB" sz="700" b="1">
                <a:solidFill>
                  <a:schemeClr val="accent1"/>
                </a:solidFill>
                <a:latin typeface="Arial" panose="020B0604020202020204"/>
              </a:rPr>
              <a:t>(Depends on how quickly comments are addressed)</a:t>
            </a:r>
          </a:p>
        </p:txBody>
      </p:sp>
      <p:cxnSp>
        <p:nvCxnSpPr>
          <p:cNvPr id="31" name="Straight Connector 30">
            <a:extLst>
              <a:ext uri="{FF2B5EF4-FFF2-40B4-BE49-F238E27FC236}">
                <a16:creationId xmlns:a16="http://schemas.microsoft.com/office/drawing/2014/main" id="{4D5D8213-CBF0-E0CA-E2BF-121BB870C532}"/>
              </a:ext>
            </a:extLst>
          </p:cNvPr>
          <p:cNvCxnSpPr>
            <a:cxnSpLocks/>
            <a:stCxn id="18" idx="1"/>
            <a:endCxn id="27" idx="2"/>
          </p:cNvCxnSpPr>
          <p:nvPr/>
        </p:nvCxnSpPr>
        <p:spPr>
          <a:xfrm flipH="1" flipV="1">
            <a:off x="5671304" y="2269707"/>
            <a:ext cx="579759" cy="59390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1E7BB50-E548-4A90-7456-B521CF89E2DC}"/>
              </a:ext>
            </a:extLst>
          </p:cNvPr>
          <p:cNvSpPr/>
          <p:nvPr/>
        </p:nvSpPr>
        <p:spPr>
          <a:xfrm>
            <a:off x="8738438" y="6380690"/>
            <a:ext cx="178532" cy="157975"/>
          </a:xfrm>
          <a:prstGeom prst="ellipse">
            <a:avLst/>
          </a:prstGeom>
          <a:solidFill>
            <a:schemeClr val="bg1">
              <a:lumMod val="5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 name="TextBox 16">
            <a:extLst>
              <a:ext uri="{FF2B5EF4-FFF2-40B4-BE49-F238E27FC236}">
                <a16:creationId xmlns:a16="http://schemas.microsoft.com/office/drawing/2014/main" id="{F4A56C98-C3AD-E611-C1F8-0C3836BAFC3B}"/>
              </a:ext>
            </a:extLst>
          </p:cNvPr>
          <p:cNvSpPr txBox="1"/>
          <p:nvPr/>
        </p:nvSpPr>
        <p:spPr>
          <a:xfrm>
            <a:off x="8909599" y="5460018"/>
            <a:ext cx="1485768" cy="954107"/>
          </a:xfrm>
          <a:prstGeom prst="rect">
            <a:avLst/>
          </a:prstGeom>
          <a:noFill/>
        </p:spPr>
        <p:txBody>
          <a:bodyPr wrap="square" rtlCol="0">
            <a:spAutoFit/>
          </a:bodyPr>
          <a:lstStyle/>
          <a:p>
            <a:pPr algn="ctr" defTabSz="491483">
              <a:defRPr/>
            </a:pPr>
            <a:r>
              <a:rPr lang="en-US" sz="700" dirty="0">
                <a:solidFill>
                  <a:srgbClr val="7030A0"/>
                </a:solidFill>
                <a:latin typeface="Arial" panose="020B0604020202020204"/>
              </a:rPr>
              <a:t>Intended EFD communicated by Data Service to </a:t>
            </a:r>
            <a:r>
              <a:rPr lang="en-US" sz="700" dirty="0" err="1">
                <a:solidFill>
                  <a:srgbClr val="7030A0"/>
                </a:solidFill>
                <a:latin typeface="Arial" panose="020B0604020202020204"/>
              </a:rPr>
              <a:t>Elexon’s</a:t>
            </a:r>
            <a:r>
              <a:rPr lang="en-US" sz="700" dirty="0">
                <a:solidFill>
                  <a:srgbClr val="7030A0"/>
                </a:solidFill>
                <a:latin typeface="Arial" panose="020B0604020202020204"/>
              </a:rPr>
              <a:t> Customer On/Offboarding Team</a:t>
            </a:r>
          </a:p>
          <a:p>
            <a:pPr algn="ctr" defTabSz="491483">
              <a:defRPr/>
            </a:pPr>
            <a:r>
              <a:rPr lang="en-US" sz="700" b="1" dirty="0">
                <a:solidFill>
                  <a:srgbClr val="7030A0"/>
                </a:solidFill>
                <a:latin typeface="Arial" panose="020B0604020202020204"/>
              </a:rPr>
              <a:t>(As soon as possible, should be before the fast-track deadline of the intended MDD / ISD Publication PP plans to be included in)</a:t>
            </a:r>
            <a:endParaRPr lang="en-GB" sz="700" b="1" dirty="0">
              <a:solidFill>
                <a:srgbClr val="7030A0"/>
              </a:solidFill>
              <a:latin typeface="Arial" panose="020B0604020202020204"/>
            </a:endParaRPr>
          </a:p>
        </p:txBody>
      </p:sp>
      <p:sp>
        <p:nvSpPr>
          <p:cNvPr id="44" name="Oval 43">
            <a:extLst>
              <a:ext uri="{FF2B5EF4-FFF2-40B4-BE49-F238E27FC236}">
                <a16:creationId xmlns:a16="http://schemas.microsoft.com/office/drawing/2014/main" id="{B93478CD-F0F9-B905-7FDD-2C8FFFA398AD}"/>
              </a:ext>
            </a:extLst>
          </p:cNvPr>
          <p:cNvSpPr/>
          <p:nvPr/>
        </p:nvSpPr>
        <p:spPr>
          <a:xfrm>
            <a:off x="8736958" y="5740371"/>
            <a:ext cx="178532" cy="157975"/>
          </a:xfrm>
          <a:prstGeom prst="ellipse">
            <a:avLst/>
          </a:prstGeom>
          <a:solidFill>
            <a:srgbClr val="7030A0"/>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47" name="Straight Connector 46">
            <a:extLst>
              <a:ext uri="{FF2B5EF4-FFF2-40B4-BE49-F238E27FC236}">
                <a16:creationId xmlns:a16="http://schemas.microsoft.com/office/drawing/2014/main" id="{8CA0AF2C-9AC0-8959-98E4-806EB1381ED6}"/>
              </a:ext>
            </a:extLst>
          </p:cNvPr>
          <p:cNvCxnSpPr>
            <a:cxnSpLocks/>
            <a:stCxn id="12" idx="0"/>
            <a:endCxn id="44" idx="4"/>
          </p:cNvCxnSpPr>
          <p:nvPr/>
        </p:nvCxnSpPr>
        <p:spPr>
          <a:xfrm flipH="1" flipV="1">
            <a:off x="8826225" y="5898340"/>
            <a:ext cx="1480" cy="4823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3" name="Connector: Elbow 1352">
            <a:extLst>
              <a:ext uri="{FF2B5EF4-FFF2-40B4-BE49-F238E27FC236}">
                <a16:creationId xmlns:a16="http://schemas.microsoft.com/office/drawing/2014/main" id="{8057693B-622A-855B-E09C-92B9E83F3732}"/>
              </a:ext>
            </a:extLst>
          </p:cNvPr>
          <p:cNvCxnSpPr>
            <a:cxnSpLocks/>
          </p:cNvCxnSpPr>
          <p:nvPr/>
        </p:nvCxnSpPr>
        <p:spPr>
          <a:xfrm rot="5400000" flipH="1">
            <a:off x="7010510" y="2812996"/>
            <a:ext cx="640714" cy="6746313"/>
          </a:xfrm>
          <a:prstGeom prst="bentConnector3">
            <a:avLst>
              <a:gd name="adj1" fmla="val -7334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5" name="TextBox 1354">
            <a:extLst>
              <a:ext uri="{FF2B5EF4-FFF2-40B4-BE49-F238E27FC236}">
                <a16:creationId xmlns:a16="http://schemas.microsoft.com/office/drawing/2014/main" id="{DEE025B3-120D-DA36-C1A9-475AEB4B884E}"/>
              </a:ext>
            </a:extLst>
          </p:cNvPr>
          <p:cNvSpPr txBox="1"/>
          <p:nvPr/>
        </p:nvSpPr>
        <p:spPr>
          <a:xfrm>
            <a:off x="3944177" y="6344769"/>
            <a:ext cx="847445" cy="523220"/>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rPr>
              <a:t>Set Aspirational EFD</a:t>
            </a:r>
          </a:p>
          <a:p>
            <a:pPr algn="ctr" defTabSz="491483">
              <a:defRPr/>
            </a:pPr>
            <a:r>
              <a:rPr lang="en-US" sz="700" b="1" dirty="0">
                <a:solidFill>
                  <a:schemeClr val="bg1">
                    <a:lumMod val="50000"/>
                  </a:schemeClr>
                </a:solidFill>
                <a:latin typeface="Arial" panose="020B0604020202020204"/>
              </a:rPr>
              <a:t>(40 WDs before target PAB)</a:t>
            </a:r>
            <a:endParaRPr lang="en-GB" sz="700" b="1" dirty="0">
              <a:solidFill>
                <a:schemeClr val="bg1">
                  <a:lumMod val="50000"/>
                </a:schemeClr>
              </a:solidFill>
              <a:latin typeface="Arial" panose="020B0604020202020204"/>
            </a:endParaRPr>
          </a:p>
        </p:txBody>
      </p:sp>
      <p:sp>
        <p:nvSpPr>
          <p:cNvPr id="1365" name="TextBox 1364">
            <a:extLst>
              <a:ext uri="{FF2B5EF4-FFF2-40B4-BE49-F238E27FC236}">
                <a16:creationId xmlns:a16="http://schemas.microsoft.com/office/drawing/2014/main" id="{E163B174-440A-6C1D-0D94-0045C4471F0C}"/>
              </a:ext>
            </a:extLst>
          </p:cNvPr>
          <p:cNvSpPr txBox="1"/>
          <p:nvPr/>
        </p:nvSpPr>
        <p:spPr>
          <a:xfrm>
            <a:off x="3791237" y="7041856"/>
            <a:ext cx="915675" cy="630942"/>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Data Service </a:t>
            </a:r>
            <a:r>
              <a:rPr lang="en-US" sz="700" dirty="0">
                <a:solidFill>
                  <a:schemeClr val="tx1">
                    <a:lumMod val="85000"/>
                    <a:lumOff val="15000"/>
                  </a:schemeClr>
                </a:solidFill>
                <a:latin typeface="Arial" panose="020B0604020202020204"/>
                <a:hlinkClick r:id="rId7"/>
              </a:rPr>
              <a:t>raises MDD CRs</a:t>
            </a:r>
            <a:r>
              <a:rPr lang="en-US" sz="700" dirty="0">
                <a:solidFill>
                  <a:schemeClr val="tx1">
                    <a:lumMod val="85000"/>
                    <a:lumOff val="15000"/>
                  </a:schemeClr>
                </a:solidFill>
                <a:latin typeface="Arial" panose="020B0604020202020204"/>
              </a:rPr>
              <a:t> and sends to MDD </a:t>
            </a:r>
            <a:r>
              <a:rPr lang="en-US" sz="700" dirty="0" err="1">
                <a:solidFill>
                  <a:schemeClr val="tx1">
                    <a:lumMod val="85000"/>
                    <a:lumOff val="15000"/>
                  </a:schemeClr>
                </a:solidFill>
                <a:latin typeface="Arial" panose="020B0604020202020204"/>
              </a:rPr>
              <a:t>co-ordinator</a:t>
            </a:r>
            <a:r>
              <a:rPr lang="en-US" sz="700" dirty="0">
                <a:solidFill>
                  <a:schemeClr val="tx1">
                    <a:lumMod val="85000"/>
                    <a:lumOff val="15000"/>
                  </a:schemeClr>
                </a:solidFill>
                <a:latin typeface="Arial" panose="020B0604020202020204"/>
              </a:rPr>
              <a:t> by CR deadline</a:t>
            </a:r>
            <a:endParaRPr lang="en-GB" sz="700" dirty="0">
              <a:solidFill>
                <a:schemeClr val="tx1">
                  <a:lumMod val="85000"/>
                  <a:lumOff val="15000"/>
                </a:schemeClr>
              </a:solidFill>
              <a:latin typeface="Arial" panose="020B0604020202020204"/>
            </a:endParaRPr>
          </a:p>
        </p:txBody>
      </p:sp>
      <p:sp>
        <p:nvSpPr>
          <p:cNvPr id="1366" name="Oval 1365">
            <a:extLst>
              <a:ext uri="{FF2B5EF4-FFF2-40B4-BE49-F238E27FC236}">
                <a16:creationId xmlns:a16="http://schemas.microsoft.com/office/drawing/2014/main" id="{1E12B236-56B9-FA83-52DC-9B96361AC041}"/>
              </a:ext>
            </a:extLst>
          </p:cNvPr>
          <p:cNvSpPr/>
          <p:nvPr/>
        </p:nvSpPr>
        <p:spPr>
          <a:xfrm>
            <a:off x="4159704"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69" name="Oval 1368">
            <a:extLst>
              <a:ext uri="{FF2B5EF4-FFF2-40B4-BE49-F238E27FC236}">
                <a16:creationId xmlns:a16="http://schemas.microsoft.com/office/drawing/2014/main" id="{34DC7750-AD71-F2DF-2647-287AF1F6721F}"/>
              </a:ext>
            </a:extLst>
          </p:cNvPr>
          <p:cNvSpPr/>
          <p:nvPr/>
        </p:nvSpPr>
        <p:spPr>
          <a:xfrm>
            <a:off x="4985029"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70" name="TextBox 1369">
            <a:extLst>
              <a:ext uri="{FF2B5EF4-FFF2-40B4-BE49-F238E27FC236}">
                <a16:creationId xmlns:a16="http://schemas.microsoft.com/office/drawing/2014/main" id="{6B2A1620-F316-0ED4-1B2C-E2081615B003}"/>
              </a:ext>
            </a:extLst>
          </p:cNvPr>
          <p:cNvSpPr txBox="1"/>
          <p:nvPr/>
        </p:nvSpPr>
        <p:spPr>
          <a:xfrm>
            <a:off x="5443233" y="7041859"/>
            <a:ext cx="915675" cy="415498"/>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MDD CRs</a:t>
            </a:r>
          </a:p>
          <a:p>
            <a:pPr algn="ctr" defTabSz="491483">
              <a:defRPr/>
            </a:pPr>
            <a:r>
              <a:rPr lang="en-US" sz="700" dirty="0">
                <a:solidFill>
                  <a:schemeClr val="tx1">
                    <a:lumMod val="85000"/>
                    <a:lumOff val="15000"/>
                  </a:schemeClr>
                </a:solidFill>
                <a:latin typeface="Arial" panose="020B0604020202020204"/>
              </a:rPr>
              <a:t>Impact Assessment  </a:t>
            </a:r>
            <a:endParaRPr lang="en-GB" sz="700" strike="sngStrike" dirty="0">
              <a:solidFill>
                <a:schemeClr val="tx1">
                  <a:lumMod val="85000"/>
                  <a:lumOff val="15000"/>
                </a:schemeClr>
              </a:solidFill>
              <a:latin typeface="Arial" panose="020B0604020202020204"/>
            </a:endParaRPr>
          </a:p>
        </p:txBody>
      </p:sp>
      <p:sp>
        <p:nvSpPr>
          <p:cNvPr id="1371" name="Oval 1370">
            <a:extLst>
              <a:ext uri="{FF2B5EF4-FFF2-40B4-BE49-F238E27FC236}">
                <a16:creationId xmlns:a16="http://schemas.microsoft.com/office/drawing/2014/main" id="{53BD49F9-D4F9-CF35-A30C-EAA77A735BB5}"/>
              </a:ext>
            </a:extLst>
          </p:cNvPr>
          <p:cNvSpPr/>
          <p:nvPr/>
        </p:nvSpPr>
        <p:spPr>
          <a:xfrm>
            <a:off x="5810354" y="6895766"/>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72" name="Isosceles Triangle 1371">
            <a:extLst>
              <a:ext uri="{FF2B5EF4-FFF2-40B4-BE49-F238E27FC236}">
                <a16:creationId xmlns:a16="http://schemas.microsoft.com/office/drawing/2014/main" id="{6A505165-F232-75D2-AEE5-56D510160391}"/>
              </a:ext>
            </a:extLst>
          </p:cNvPr>
          <p:cNvSpPr/>
          <p:nvPr/>
        </p:nvSpPr>
        <p:spPr>
          <a:xfrm rot="5400000">
            <a:off x="7203225" y="695480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TextBox 1372">
            <a:extLst>
              <a:ext uri="{FF2B5EF4-FFF2-40B4-BE49-F238E27FC236}">
                <a16:creationId xmlns:a16="http://schemas.microsoft.com/office/drawing/2014/main" id="{BD5F61FE-509D-6FB3-7D02-73B037A97D6F}"/>
              </a:ext>
            </a:extLst>
          </p:cNvPr>
          <p:cNvSpPr txBox="1"/>
          <p:nvPr/>
        </p:nvSpPr>
        <p:spPr>
          <a:xfrm>
            <a:off x="6268615" y="7041859"/>
            <a:ext cx="915675" cy="415498"/>
          </a:xfrm>
          <a:prstGeom prst="rect">
            <a:avLst/>
          </a:prstGeom>
          <a:noFill/>
        </p:spPr>
        <p:txBody>
          <a:bodyPr wrap="square" rtlCol="0">
            <a:spAutoFit/>
          </a:bodyPr>
          <a:lstStyle/>
          <a:p>
            <a:pPr algn="ctr" defTabSz="491483">
              <a:defRPr/>
            </a:pPr>
            <a:r>
              <a:rPr lang="en-US" sz="700" dirty="0">
                <a:solidFill>
                  <a:schemeClr val="tx1">
                    <a:lumMod val="85000"/>
                    <a:lumOff val="15000"/>
                  </a:schemeClr>
                </a:solidFill>
                <a:latin typeface="Arial" panose="020B0604020202020204"/>
              </a:rPr>
              <a:t>MDD CRs approved </a:t>
            </a:r>
          </a:p>
          <a:p>
            <a:pPr algn="ctr" defTabSz="491483">
              <a:defRPr/>
            </a:pPr>
            <a:r>
              <a:rPr lang="en-US" sz="700" dirty="0">
                <a:solidFill>
                  <a:schemeClr val="tx1">
                    <a:lumMod val="85000"/>
                    <a:lumOff val="15000"/>
                  </a:schemeClr>
                </a:solidFill>
                <a:latin typeface="Arial" panose="020B0604020202020204"/>
              </a:rPr>
              <a:t>by SVG</a:t>
            </a:r>
            <a:endParaRPr lang="en-GB" sz="700" strike="sngStrike" dirty="0">
              <a:solidFill>
                <a:schemeClr val="tx1">
                  <a:lumMod val="85000"/>
                  <a:lumOff val="15000"/>
                </a:schemeClr>
              </a:solidFill>
              <a:latin typeface="Arial" panose="020B0604020202020204"/>
            </a:endParaRPr>
          </a:p>
        </p:txBody>
      </p:sp>
      <p:sp>
        <p:nvSpPr>
          <p:cNvPr id="1374" name="Oval 1373">
            <a:extLst>
              <a:ext uri="{FF2B5EF4-FFF2-40B4-BE49-F238E27FC236}">
                <a16:creationId xmlns:a16="http://schemas.microsoft.com/office/drawing/2014/main" id="{C43D0B13-2128-7D17-ABBF-BBC4D2E9FE9F}"/>
              </a:ext>
            </a:extLst>
          </p:cNvPr>
          <p:cNvSpPr/>
          <p:nvPr/>
        </p:nvSpPr>
        <p:spPr>
          <a:xfrm>
            <a:off x="6635679" y="6903782"/>
            <a:ext cx="178532" cy="1579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76" name="TextBox 1375">
            <a:extLst>
              <a:ext uri="{FF2B5EF4-FFF2-40B4-BE49-F238E27FC236}">
                <a16:creationId xmlns:a16="http://schemas.microsoft.com/office/drawing/2014/main" id="{351C7D9C-F931-73F2-47E2-478F52A3AEB6}"/>
              </a:ext>
            </a:extLst>
          </p:cNvPr>
          <p:cNvSpPr txBox="1"/>
          <p:nvPr/>
        </p:nvSpPr>
        <p:spPr>
          <a:xfrm>
            <a:off x="4642334" y="7041856"/>
            <a:ext cx="878904" cy="523220"/>
          </a:xfrm>
          <a:prstGeom prst="rect">
            <a:avLst/>
          </a:prstGeom>
          <a:noFill/>
        </p:spPr>
        <p:txBody>
          <a:bodyPr wrap="square" rtlCol="0">
            <a:spAutoFit/>
          </a:bodyPr>
          <a:lstStyle/>
          <a:p>
            <a:pPr algn="ctr" defTabSz="491483">
              <a:defRPr/>
            </a:pPr>
            <a:r>
              <a:rPr lang="en-US" sz="700" dirty="0" err="1">
                <a:solidFill>
                  <a:schemeClr val="tx1">
                    <a:lumMod val="85000"/>
                    <a:lumOff val="15000"/>
                  </a:schemeClr>
                </a:solidFill>
                <a:latin typeface="Arial" panose="020B0604020202020204"/>
              </a:rPr>
              <a:t>BSCCo</a:t>
            </a:r>
            <a:r>
              <a:rPr lang="en-US" sz="700" dirty="0">
                <a:solidFill>
                  <a:schemeClr val="tx1">
                    <a:lumMod val="85000"/>
                    <a:lumOff val="15000"/>
                  </a:schemeClr>
                </a:solidFill>
                <a:latin typeface="Arial" panose="020B0604020202020204"/>
              </a:rPr>
              <a:t> reviews and provides comments to Data Service</a:t>
            </a:r>
            <a:endParaRPr lang="en-GB" sz="700" dirty="0">
              <a:solidFill>
                <a:schemeClr val="tx1">
                  <a:lumMod val="85000"/>
                  <a:lumOff val="15000"/>
                </a:schemeClr>
              </a:solidFill>
              <a:latin typeface="Arial" panose="020B0604020202020204"/>
            </a:endParaRPr>
          </a:p>
        </p:txBody>
      </p:sp>
      <p:sp>
        <p:nvSpPr>
          <p:cNvPr id="1377" name="Isosceles Triangle 1376">
            <a:extLst>
              <a:ext uri="{FF2B5EF4-FFF2-40B4-BE49-F238E27FC236}">
                <a16:creationId xmlns:a16="http://schemas.microsoft.com/office/drawing/2014/main" id="{F8DB8463-D818-1361-5F96-B132AF624DBD}"/>
              </a:ext>
            </a:extLst>
          </p:cNvPr>
          <p:cNvSpPr/>
          <p:nvPr/>
        </p:nvSpPr>
        <p:spPr>
          <a:xfrm rot="10800000">
            <a:off x="12603270" y="633380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TextBox 1378">
            <a:extLst>
              <a:ext uri="{FF2B5EF4-FFF2-40B4-BE49-F238E27FC236}">
                <a16:creationId xmlns:a16="http://schemas.microsoft.com/office/drawing/2014/main" id="{D09ABB9E-565A-3DB6-B7F1-3907DCE4A1E0}"/>
              </a:ext>
            </a:extLst>
          </p:cNvPr>
          <p:cNvSpPr txBox="1"/>
          <p:nvPr/>
        </p:nvSpPr>
        <p:spPr>
          <a:xfrm>
            <a:off x="11143724" y="6650829"/>
            <a:ext cx="1038834" cy="523220"/>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rPr>
              <a:t>Data Service included in next available MDD / </a:t>
            </a:r>
          </a:p>
          <a:p>
            <a:pPr algn="ctr" defTabSz="491483">
              <a:defRPr/>
            </a:pPr>
            <a:r>
              <a:rPr lang="en-US" sz="700" dirty="0">
                <a:solidFill>
                  <a:schemeClr val="bg1">
                    <a:lumMod val="50000"/>
                  </a:schemeClr>
                </a:solidFill>
                <a:latin typeface="Arial" panose="020B0604020202020204"/>
              </a:rPr>
              <a:t>ISD Publication</a:t>
            </a:r>
            <a:endParaRPr lang="en-GB" sz="700" dirty="0">
              <a:solidFill>
                <a:schemeClr val="bg1">
                  <a:lumMod val="50000"/>
                </a:schemeClr>
              </a:solidFill>
              <a:latin typeface="Arial" panose="020B0604020202020204"/>
            </a:endParaRPr>
          </a:p>
        </p:txBody>
      </p:sp>
      <p:sp>
        <p:nvSpPr>
          <p:cNvPr id="1380" name="Isosceles Triangle 1379">
            <a:extLst>
              <a:ext uri="{FF2B5EF4-FFF2-40B4-BE49-F238E27FC236}">
                <a16:creationId xmlns:a16="http://schemas.microsoft.com/office/drawing/2014/main" id="{9FCB6B9F-A411-890D-E876-BC124AD7A526}"/>
              </a:ext>
            </a:extLst>
          </p:cNvPr>
          <p:cNvSpPr/>
          <p:nvPr/>
        </p:nvSpPr>
        <p:spPr>
          <a:xfrm rot="10800000">
            <a:off x="12611979" y="6333809"/>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Right Brace 1380">
            <a:extLst>
              <a:ext uri="{FF2B5EF4-FFF2-40B4-BE49-F238E27FC236}">
                <a16:creationId xmlns:a16="http://schemas.microsoft.com/office/drawing/2014/main" id="{5E4B571B-F29F-2EBE-8FBB-448F241A0622}"/>
              </a:ext>
            </a:extLst>
          </p:cNvPr>
          <p:cNvSpPr/>
          <p:nvPr/>
        </p:nvSpPr>
        <p:spPr>
          <a:xfrm rot="5400000">
            <a:off x="10272795" y="6422691"/>
            <a:ext cx="157976" cy="499728"/>
          </a:xfrm>
          <a:prstGeom prst="rightBrace">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97927">
              <a:defRPr/>
            </a:pPr>
            <a:endParaRPr lang="en-US" sz="1374">
              <a:solidFill>
                <a:srgbClr val="041425"/>
              </a:solidFill>
              <a:latin typeface="Arial" panose="020B0604020202020204"/>
            </a:endParaRPr>
          </a:p>
        </p:txBody>
      </p:sp>
      <p:sp>
        <p:nvSpPr>
          <p:cNvPr id="1382" name="object 4">
            <a:extLst>
              <a:ext uri="{FF2B5EF4-FFF2-40B4-BE49-F238E27FC236}">
                <a16:creationId xmlns:a16="http://schemas.microsoft.com/office/drawing/2014/main" id="{4B7153E5-5D00-0484-98EF-5D64D162F1CE}"/>
              </a:ext>
            </a:extLst>
          </p:cNvPr>
          <p:cNvSpPr/>
          <p:nvPr/>
        </p:nvSpPr>
        <p:spPr>
          <a:xfrm rot="10800000" flipV="1">
            <a:off x="10107305" y="6448991"/>
            <a:ext cx="607090" cy="327141"/>
          </a:xfrm>
          <a:custGeom>
            <a:avLst/>
            <a:gdLst/>
            <a:ahLst/>
            <a:cxnLst/>
            <a:rect l="l" t="t" r="r" b="b"/>
            <a:pathLst>
              <a:path w="11028680">
                <a:moveTo>
                  <a:pt x="0" y="0"/>
                </a:moveTo>
                <a:lnTo>
                  <a:pt x="11028603" y="0"/>
                </a:lnTo>
              </a:path>
            </a:pathLst>
          </a:custGeom>
          <a:ln w="50800">
            <a:solidFill>
              <a:schemeClr val="bg1">
                <a:lumMod val="50000"/>
              </a:schemeClr>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83" name="Oval 1382">
            <a:extLst>
              <a:ext uri="{FF2B5EF4-FFF2-40B4-BE49-F238E27FC236}">
                <a16:creationId xmlns:a16="http://schemas.microsoft.com/office/drawing/2014/main" id="{EAA7C753-5E92-DA45-7A47-001F12BAFB3A}"/>
              </a:ext>
            </a:extLst>
          </p:cNvPr>
          <p:cNvSpPr/>
          <p:nvPr/>
        </p:nvSpPr>
        <p:spPr>
          <a:xfrm>
            <a:off x="10614756" y="6361234"/>
            <a:ext cx="178532" cy="157975"/>
          </a:xfrm>
          <a:prstGeom prst="ellipse">
            <a:avLst/>
          </a:prstGeom>
          <a:solidFill>
            <a:schemeClr val="bg1">
              <a:lumMod val="5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384" name="Straight Connector 1383">
            <a:extLst>
              <a:ext uri="{FF2B5EF4-FFF2-40B4-BE49-F238E27FC236}">
                <a16:creationId xmlns:a16="http://schemas.microsoft.com/office/drawing/2014/main" id="{35C657FE-E7C9-D80B-7227-F367A3F582AD}"/>
              </a:ext>
            </a:extLst>
          </p:cNvPr>
          <p:cNvCxnSpPr>
            <a:cxnSpLocks/>
            <a:endCxn id="1383" idx="5"/>
          </p:cNvCxnSpPr>
          <p:nvPr/>
        </p:nvCxnSpPr>
        <p:spPr>
          <a:xfrm flipH="1" flipV="1">
            <a:off x="10767144" y="6496070"/>
            <a:ext cx="429326" cy="2272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5" name="Isosceles Triangle 1384">
            <a:extLst>
              <a:ext uri="{FF2B5EF4-FFF2-40B4-BE49-F238E27FC236}">
                <a16:creationId xmlns:a16="http://schemas.microsoft.com/office/drawing/2014/main" id="{E242C28E-B14E-292D-01DD-A36AA67C81D2}"/>
              </a:ext>
            </a:extLst>
          </p:cNvPr>
          <p:cNvSpPr/>
          <p:nvPr/>
        </p:nvSpPr>
        <p:spPr>
          <a:xfrm rot="10800000">
            <a:off x="10496768" y="6355025"/>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Isosceles Triangle 1385">
            <a:extLst>
              <a:ext uri="{FF2B5EF4-FFF2-40B4-BE49-F238E27FC236}">
                <a16:creationId xmlns:a16="http://schemas.microsoft.com/office/drawing/2014/main" id="{00C3F011-5ADD-1BE9-5F4F-2D587FF8E749}"/>
              </a:ext>
            </a:extLst>
          </p:cNvPr>
          <p:cNvSpPr/>
          <p:nvPr/>
        </p:nvSpPr>
        <p:spPr>
          <a:xfrm>
            <a:off x="10678162" y="6734117"/>
            <a:ext cx="66594" cy="4571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object 4">
            <a:extLst>
              <a:ext uri="{FF2B5EF4-FFF2-40B4-BE49-F238E27FC236}">
                <a16:creationId xmlns:a16="http://schemas.microsoft.com/office/drawing/2014/main" id="{278D1004-82F4-C2A9-EFF3-54863C343672}"/>
              </a:ext>
            </a:extLst>
          </p:cNvPr>
          <p:cNvSpPr/>
          <p:nvPr/>
        </p:nvSpPr>
        <p:spPr>
          <a:xfrm rot="10800000" flipV="1">
            <a:off x="10122332" y="6607558"/>
            <a:ext cx="607090" cy="327141"/>
          </a:xfrm>
          <a:custGeom>
            <a:avLst/>
            <a:gdLst/>
            <a:ahLst/>
            <a:cxnLst/>
            <a:rect l="l" t="t" r="r" b="b"/>
            <a:pathLst>
              <a:path w="11028680">
                <a:moveTo>
                  <a:pt x="0" y="0"/>
                </a:moveTo>
                <a:lnTo>
                  <a:pt x="11028603" y="0"/>
                </a:lnTo>
              </a:path>
            </a:pathLst>
          </a:custGeom>
          <a:ln w="50800">
            <a:solidFill>
              <a:schemeClr val="tx1">
                <a:lumMod val="85000"/>
                <a:lumOff val="15000"/>
              </a:schemeClr>
            </a:solidFill>
          </a:ln>
        </p:spPr>
        <p:txBody>
          <a:bodyPr wrap="square" lIns="0" tIns="0" rIns="0" bIns="0" rtlCol="0"/>
          <a:lstStyle/>
          <a:p>
            <a:pPr defTabSz="697927">
              <a:defRPr/>
            </a:pPr>
            <a:endParaRPr sz="1374">
              <a:solidFill>
                <a:srgbClr val="041425"/>
              </a:solidFill>
              <a:latin typeface="Arial" panose="020B0604020202020204"/>
            </a:endParaRPr>
          </a:p>
        </p:txBody>
      </p:sp>
      <p:sp>
        <p:nvSpPr>
          <p:cNvPr id="1388" name="Oval 1387">
            <a:extLst>
              <a:ext uri="{FF2B5EF4-FFF2-40B4-BE49-F238E27FC236}">
                <a16:creationId xmlns:a16="http://schemas.microsoft.com/office/drawing/2014/main" id="{39F81F2A-B9BA-4CCD-78A7-A557EF6E139A}"/>
              </a:ext>
            </a:extLst>
          </p:cNvPr>
          <p:cNvSpPr/>
          <p:nvPr/>
        </p:nvSpPr>
        <p:spPr>
          <a:xfrm>
            <a:off x="10623433" y="6526151"/>
            <a:ext cx="178532" cy="157975"/>
          </a:xfrm>
          <a:prstGeom prst="ellipse">
            <a:avLst/>
          </a:prstGeom>
          <a:solidFill>
            <a:schemeClr val="tx1">
              <a:lumMod val="85000"/>
              <a:lumOff val="1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90" name="TextBox 1389">
            <a:extLst>
              <a:ext uri="{FF2B5EF4-FFF2-40B4-BE49-F238E27FC236}">
                <a16:creationId xmlns:a16="http://schemas.microsoft.com/office/drawing/2014/main" id="{055EF3EF-9161-C492-F8DE-52C5A2991F13}"/>
              </a:ext>
            </a:extLst>
          </p:cNvPr>
          <p:cNvSpPr txBox="1"/>
          <p:nvPr/>
        </p:nvSpPr>
        <p:spPr>
          <a:xfrm>
            <a:off x="9938442" y="6696132"/>
            <a:ext cx="854903" cy="415498"/>
          </a:xfrm>
          <a:prstGeom prst="rect">
            <a:avLst/>
          </a:prstGeom>
          <a:noFill/>
        </p:spPr>
        <p:txBody>
          <a:bodyPr wrap="square" rtlCol="0">
            <a:spAutoFit/>
          </a:bodyPr>
          <a:lstStyle/>
          <a:p>
            <a:pPr algn="ctr" defTabSz="491483">
              <a:defRPr/>
            </a:pPr>
            <a:r>
              <a:rPr lang="en-US" sz="700" dirty="0">
                <a:solidFill>
                  <a:schemeClr val="bg1">
                    <a:lumMod val="50000"/>
                  </a:schemeClr>
                </a:solidFill>
                <a:latin typeface="Arial" panose="020B0604020202020204"/>
                <a:hlinkClick r:id="rId8"/>
              </a:rPr>
              <a:t>MDD</a:t>
            </a:r>
            <a:r>
              <a:rPr lang="en-US" sz="700" dirty="0">
                <a:solidFill>
                  <a:schemeClr val="bg1">
                    <a:lumMod val="50000"/>
                  </a:schemeClr>
                </a:solidFill>
                <a:latin typeface="Arial" panose="020B0604020202020204"/>
              </a:rPr>
              <a:t> / </a:t>
            </a:r>
            <a:r>
              <a:rPr lang="en-US" sz="700" dirty="0">
                <a:solidFill>
                  <a:schemeClr val="bg1">
                    <a:lumMod val="50000"/>
                  </a:schemeClr>
                </a:solidFill>
                <a:latin typeface="Arial" panose="020B0604020202020204"/>
                <a:hlinkClick r:id="rId9"/>
              </a:rPr>
              <a:t>ISD</a:t>
            </a:r>
            <a:r>
              <a:rPr lang="en-US" sz="700" dirty="0">
                <a:solidFill>
                  <a:schemeClr val="bg1">
                    <a:lumMod val="50000"/>
                  </a:schemeClr>
                </a:solidFill>
                <a:latin typeface="Arial" panose="020B0604020202020204"/>
              </a:rPr>
              <a:t> Preparation</a:t>
            </a:r>
          </a:p>
          <a:p>
            <a:pPr algn="ctr" defTabSz="491483">
              <a:defRPr/>
            </a:pPr>
            <a:endParaRPr lang="en-US" sz="700" dirty="0">
              <a:solidFill>
                <a:schemeClr val="bg1">
                  <a:lumMod val="50000"/>
                </a:schemeClr>
              </a:solidFill>
              <a:latin typeface="Arial" panose="020B0604020202020204"/>
            </a:endParaRPr>
          </a:p>
        </p:txBody>
      </p:sp>
      <p:cxnSp>
        <p:nvCxnSpPr>
          <p:cNvPr id="1393" name="Connector: Elbow 1392">
            <a:extLst>
              <a:ext uri="{FF2B5EF4-FFF2-40B4-BE49-F238E27FC236}">
                <a16:creationId xmlns:a16="http://schemas.microsoft.com/office/drawing/2014/main" id="{07B60164-08F4-D9CD-8876-86F0250FBA4E}"/>
              </a:ext>
            </a:extLst>
          </p:cNvPr>
          <p:cNvCxnSpPr>
            <a:cxnSpLocks/>
          </p:cNvCxnSpPr>
          <p:nvPr/>
        </p:nvCxnSpPr>
        <p:spPr>
          <a:xfrm>
            <a:off x="10400236" y="1855732"/>
            <a:ext cx="124895" cy="457745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2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24CDF-8DE3-6AD2-4E35-3A30BE4909F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3950AE-DB44-AB4B-8D42-FE343A621581}"/>
              </a:ext>
            </a:extLst>
          </p:cNvPr>
          <p:cNvSpPr>
            <a:spLocks noGrp="1"/>
          </p:cNvSpPr>
          <p:nvPr>
            <p:ph type="sldNum" sz="quarter" idx="12"/>
          </p:nvPr>
        </p:nvSpPr>
        <p:spPr/>
        <p:txBody>
          <a:bodyPr/>
          <a:lstStyle/>
          <a:p>
            <a:fld id="{223C8A1D-C690-374A-BBAF-BE150B79E8D3}" type="slidenum">
              <a:rPr lang="en-GB" smtClean="0"/>
              <a:pPr/>
              <a:t>6</a:t>
            </a:fld>
            <a:endParaRPr lang="en-GB"/>
          </a:p>
        </p:txBody>
      </p:sp>
      <p:sp>
        <p:nvSpPr>
          <p:cNvPr id="4" name="Text Placeholder 3">
            <a:extLst>
              <a:ext uri="{FF2B5EF4-FFF2-40B4-BE49-F238E27FC236}">
                <a16:creationId xmlns:a16="http://schemas.microsoft.com/office/drawing/2014/main" id="{71D1838B-327A-86DB-A37D-A769AC72FCA9}"/>
              </a:ext>
            </a:extLst>
          </p:cNvPr>
          <p:cNvSpPr>
            <a:spLocks noGrp="1"/>
          </p:cNvSpPr>
          <p:nvPr>
            <p:ph type="body" sz="quarter" idx="13"/>
          </p:nvPr>
        </p:nvSpPr>
        <p:spPr>
          <a:xfrm>
            <a:off x="335743" y="1158953"/>
            <a:ext cx="12541291" cy="7690583"/>
          </a:xfrm>
        </p:spPr>
        <p:txBody>
          <a:bodyPr vert="horz" lIns="0" tIns="0" rIns="0" bIns="0" rtlCol="0" anchor="t">
            <a:normAutofit lnSpcReduction="10000"/>
          </a:bodyPr>
          <a:lstStyle/>
          <a:p>
            <a:pPr marL="342958" marR="2540" indent="-342958">
              <a:buFont typeface="Arial" panose="020B0604020202020204" pitchFamily="34" charset="0"/>
              <a:buChar char="•"/>
            </a:pPr>
            <a:r>
              <a:rPr lang="en-US" sz="1800" dirty="0">
                <a:latin typeface="Arial" panose="020B0604020202020204" pitchFamily="34" charset="0"/>
                <a:cs typeface="Arial" panose="020B0604020202020204" pitchFamily="34" charset="0"/>
              </a:rPr>
              <a:t>The red circles denote key planning steps along the process, which participants are advised to identify as soon as is possible. The majority of these are driven by the target Balancing &amp; Settlement Code (BSC) Performance Assurance Board (PAB)/Retail Energy Code (REC) Code Manager Qualification date for participants with the timings driven by lead times to those dates or days required to execute activities following the BSC PAB/REC Code Manager Qualification date.</a:t>
            </a:r>
          </a:p>
          <a:p>
            <a:pPr marL="342958" marR="2540" indent="-342958">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58" marR="2540" indent="-342958">
              <a:buFont typeface="Arial" panose="020B0604020202020204" pitchFamily="34" charset="0"/>
              <a:buChar char="•"/>
            </a:pPr>
            <a:r>
              <a:rPr lang="en-US" sz="1800" dirty="0">
                <a:latin typeface="Arial" panose="020B0604020202020204" pitchFamily="34" charset="0"/>
                <a:cs typeface="Arial" panose="020B0604020202020204" pitchFamily="34" charset="0"/>
              </a:rPr>
              <a:t>The start point of the journey depicted in the journey maps is when a participant has successfully run all test scripts and has no outstanding defects or work-off items. At this point, a participant can complete their Qualification Testing (QT) Exit Report. Participants will have also completed all sections of the Initial Qualification Assessment Document (QAD), with the Final QAD available to them.</a:t>
            </a:r>
          </a:p>
          <a:p>
            <a:pPr marL="342958" marR="2540" indent="-342958">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58" marR="2540" indent="-342958">
              <a:buFont typeface="Arial" panose="020B0604020202020204" pitchFamily="34" charset="0"/>
              <a:buChar char="•"/>
            </a:pPr>
            <a:r>
              <a:rPr lang="en-US" sz="1800" dirty="0">
                <a:latin typeface="Arial" panose="020B0604020202020204" pitchFamily="34" charset="0"/>
                <a:cs typeface="Arial" panose="020B0604020202020204" pitchFamily="34" charset="0"/>
              </a:rPr>
              <a:t>There is no set SLA for the length of time a participant should take to draft their Test Completion Reports, but they should complete these promptly to not delay the completion and submission of the Final QAD.</a:t>
            </a:r>
          </a:p>
          <a:p>
            <a:pPr marL="342958" marR="2540" indent="-342958">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58" marR="2540" indent="-342958">
              <a:buFont typeface="Arial" panose="020B0604020202020204" pitchFamily="34" charset="0"/>
              <a:buChar char="•"/>
            </a:pPr>
            <a:r>
              <a:rPr lang="en-US" sz="1800" dirty="0">
                <a:latin typeface="Arial" panose="020B0604020202020204" pitchFamily="34" charset="0"/>
                <a:cs typeface="Arial" panose="020B0604020202020204" pitchFamily="34" charset="0"/>
              </a:rPr>
              <a:t>There is no specific journey map for those participants who are placing reliance on other participants but note that if you are placing partial or full reliance, the drafting of your Final QAD can’t be completed until the </a:t>
            </a:r>
            <a:r>
              <a:rPr lang="en-US" sz="1800" dirty="0" err="1">
                <a:latin typeface="Arial" panose="020B0604020202020204" pitchFamily="34" charset="0"/>
                <a:cs typeface="Arial" panose="020B0604020202020204" pitchFamily="34" charset="0"/>
              </a:rPr>
              <a:t>organisation</a:t>
            </a:r>
            <a:r>
              <a:rPr lang="en-US" sz="1800" dirty="0">
                <a:latin typeface="Arial" panose="020B0604020202020204" pitchFamily="34" charset="0"/>
                <a:cs typeface="Arial" panose="020B0604020202020204" pitchFamily="34" charset="0"/>
              </a:rPr>
              <a:t> you have placed reliance on has had their QT Completion Report assured by MHHS Test Assurance team.</a:t>
            </a:r>
          </a:p>
          <a:p>
            <a:pPr marL="342958" marR="2540" indent="-342958">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58" marR="2540" indent="-342958">
              <a:buFont typeface="Arial" panose="020B0604020202020204" pitchFamily="34" charset="0"/>
              <a:buChar char="•"/>
            </a:pPr>
            <a:r>
              <a:rPr lang="en-US" sz="1800" dirty="0">
                <a:latin typeface="Arial" panose="020B0604020202020204" pitchFamily="34" charset="0"/>
                <a:cs typeface="Arial" panose="020B0604020202020204" pitchFamily="34" charset="0"/>
              </a:rPr>
              <a:t>For participants placing partial or full reliance on QT, your Final QAD will not be unlocked until the MHHS Test Assurance team have reviewed the Qualification Test Completion Report of the participant(s) you are placing reliance on. A reminder that participants placing </a:t>
            </a:r>
            <a:r>
              <a:rPr lang="en-US" sz="1800" u="sng" dirty="0">
                <a:latin typeface="Arial" panose="020B0604020202020204" pitchFamily="34" charset="0"/>
                <a:cs typeface="Arial" panose="020B0604020202020204" pitchFamily="34" charset="0"/>
              </a:rPr>
              <a:t>full</a:t>
            </a:r>
            <a:r>
              <a:rPr lang="en-US" sz="1800" dirty="0">
                <a:latin typeface="Arial" panose="020B0604020202020204" pitchFamily="34" charset="0"/>
                <a:cs typeface="Arial" panose="020B0604020202020204" pitchFamily="34" charset="0"/>
              </a:rPr>
              <a:t> reliance on QT will not be required to submit a Qualification Test Completion Report.</a:t>
            </a:r>
          </a:p>
          <a:p>
            <a:pPr marR="2540"/>
            <a:endParaRPr lang="en-US" sz="1800" dirty="0">
              <a:latin typeface="Arial" panose="020B0604020202020204" pitchFamily="34" charset="0"/>
              <a:cs typeface="Arial" panose="020B0604020202020204" pitchFamily="34" charset="0"/>
            </a:endParaRPr>
          </a:p>
          <a:p>
            <a:pPr marL="342958" marR="2540" indent="-342958">
              <a:buFont typeface="Arial" panose="020B0604020202020204" pitchFamily="34" charset="0"/>
              <a:buChar char="•"/>
            </a:pPr>
            <a:r>
              <a:rPr lang="en-US" sz="1800" dirty="0">
                <a:latin typeface="Arial" panose="020B0604020202020204" pitchFamily="34" charset="0"/>
                <a:cs typeface="Arial" panose="020B0604020202020204" pitchFamily="34" charset="0"/>
              </a:rPr>
              <a:t>Suppliers will be submitting their Migration Plans at a weekly granularity into the Migration Control Centre (MCC) in line with sprint cycle dates irrespective of whether they are actively migrating in the upcoming sprint. Note that Suppliers are required to submit Migration Plans at a daily level in the sprint planning cycle for the sprint they will start migrating in and only for that sprint. In subsequent sprints after they’ve started migrating, Suppliers will be required to provide weekly forecasts. </a:t>
            </a:r>
          </a:p>
          <a:p>
            <a:pPr marL="342958" marR="2540" indent="-342958">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58" marR="2540" indent="-342958">
              <a:buFont typeface="Arial" panose="020B0604020202020204" pitchFamily="34" charset="0"/>
              <a:buChar char="•"/>
            </a:pPr>
            <a:r>
              <a:rPr lang="en-US" sz="1800" dirty="0"/>
              <a:t>A participant’s intended go-live Effective From Date (EFD) should be communicated to </a:t>
            </a:r>
            <a:r>
              <a:rPr lang="en-US" sz="1800" dirty="0" err="1"/>
              <a:t>Elexon</a:t>
            </a:r>
            <a:r>
              <a:rPr lang="en-US" sz="1800" dirty="0"/>
              <a:t> in advance of the Fast Track Change Request (CR) Deadline of the Market Domain Data (MDD) / Industry Standard Data (ISD) version they will be included in, to ensure it can be processed in time for that version. Please note that the Fast Track CR deadline is approximately 1 month before the relevant ISD / MDD version’s go-live date. If there are any changes to the EFD after the fast-track deadline but before the publish, they should reach out to </a:t>
            </a:r>
            <a:r>
              <a:rPr lang="en-US" sz="1800" dirty="0" err="1"/>
              <a:t>Elexon</a:t>
            </a:r>
            <a:r>
              <a:rPr lang="en-US" sz="1800" dirty="0"/>
              <a:t> at the earliest opportunity to discuss the feasibility of getting any last-minute updates made before the publish. There is no guarantee of this though, so should be avoided. The MDD/ISD calendar for 2025 – 2026 can be found </a:t>
            </a:r>
            <a:r>
              <a:rPr lang="en-US" sz="1800" dirty="0">
                <a:hlinkClick r:id="rId2" tooltip="https://www.elexon.co.uk/bsc/data/market-domain-data/mdd-release-schedule/"/>
              </a:rPr>
              <a:t>here</a:t>
            </a:r>
            <a:r>
              <a:rPr lang="en-US" sz="1800" dirty="0"/>
              <a:t>. </a:t>
            </a:r>
          </a:p>
          <a:p>
            <a:pPr marL="342958" marR="2540" indent="-342958">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CB9FA53-3E42-6623-D634-313702396756}"/>
              </a:ext>
            </a:extLst>
          </p:cNvPr>
          <p:cNvSpPr txBox="1">
            <a:spLocks/>
          </p:cNvSpPr>
          <p:nvPr/>
        </p:nvSpPr>
        <p:spPr>
          <a:xfrm>
            <a:off x="130285" y="551307"/>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pPr marR="2540"/>
            <a:r>
              <a:rPr lang="en-US" sz="2000" b="1">
                <a:latin typeface="Arial"/>
                <a:cs typeface="Arial"/>
              </a:rPr>
              <a:t>Assumptions and Considerations</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9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C8E9C-C636-21E8-5846-7117B6D626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709849-3B9C-74E2-5694-C59FD4E89B50}"/>
              </a:ext>
            </a:extLst>
          </p:cNvPr>
          <p:cNvSpPr>
            <a:spLocks noGrp="1"/>
          </p:cNvSpPr>
          <p:nvPr>
            <p:ph type="sldNum" sz="quarter" idx="12"/>
          </p:nvPr>
        </p:nvSpPr>
        <p:spPr/>
        <p:txBody>
          <a:bodyPr/>
          <a:lstStyle/>
          <a:p>
            <a:fld id="{223C8A1D-C690-374A-BBAF-BE150B79E8D3}" type="slidenum">
              <a:rPr lang="en-GB" smtClean="0"/>
              <a:pPr/>
              <a:t>7</a:t>
            </a:fld>
            <a:endParaRPr lang="en-GB"/>
          </a:p>
        </p:txBody>
      </p:sp>
      <p:sp>
        <p:nvSpPr>
          <p:cNvPr id="4" name="Text Placeholder 3">
            <a:extLst>
              <a:ext uri="{FF2B5EF4-FFF2-40B4-BE49-F238E27FC236}">
                <a16:creationId xmlns:a16="http://schemas.microsoft.com/office/drawing/2014/main" id="{B7EA7D0A-5BC5-4615-A429-1EDBAA2DE61D}"/>
              </a:ext>
            </a:extLst>
          </p:cNvPr>
          <p:cNvSpPr>
            <a:spLocks noGrp="1"/>
          </p:cNvSpPr>
          <p:nvPr>
            <p:ph type="body" sz="quarter" idx="13"/>
          </p:nvPr>
        </p:nvSpPr>
        <p:spPr>
          <a:xfrm>
            <a:off x="335743" y="1319853"/>
            <a:ext cx="12541291" cy="6503351"/>
          </a:xfrm>
        </p:spPr>
        <p:txBody>
          <a:bodyPr>
            <a:normAutofit/>
          </a:bodyPr>
          <a:lstStyle/>
          <a:p>
            <a:r>
              <a:rPr lang="en-US" sz="1600" b="1"/>
              <a:t>Key contacts:</a:t>
            </a:r>
          </a:p>
          <a:p>
            <a:pPr marL="342958" indent="-342958">
              <a:buFont typeface="Arial" panose="020B0604020202020204" pitchFamily="34" charset="0"/>
              <a:buChar char="•"/>
            </a:pPr>
            <a:endParaRPr lang="en-US" sz="1600"/>
          </a:p>
          <a:p>
            <a:pPr marL="285799" indent="-285799">
              <a:buFont typeface="Arial" panose="020B0604020202020204" pitchFamily="34" charset="0"/>
              <a:buChar char="•"/>
            </a:pPr>
            <a:r>
              <a:rPr lang="en-US" sz="1600"/>
              <a:t>Qualification activities (BSC / REC Code Manager) – email </a:t>
            </a:r>
            <a:r>
              <a:rPr lang="en-US" sz="1600">
                <a:hlinkClick r:id="rId2"/>
              </a:rPr>
              <a:t>MHHSQualification@elexon.co.uk</a:t>
            </a:r>
            <a:endParaRPr lang="en-US" sz="1600"/>
          </a:p>
          <a:p>
            <a:pPr marL="285799" indent="-285799">
              <a:buFont typeface="Arial" panose="020B0604020202020204" pitchFamily="34" charset="0"/>
              <a:buChar char="•"/>
            </a:pPr>
            <a:endParaRPr lang="en-US" sz="1600"/>
          </a:p>
          <a:p>
            <a:pPr marL="285799" indent="-285799">
              <a:buFont typeface="Arial" panose="020B0604020202020204" pitchFamily="34" charset="0"/>
              <a:buChar char="•"/>
            </a:pPr>
            <a:r>
              <a:rPr lang="en-US" sz="1600"/>
              <a:t>DIP activities (DIP Manager) – submit a case to </a:t>
            </a:r>
            <a:r>
              <a:rPr lang="en-US" sz="1600">
                <a:hlinkClick r:id="rId3"/>
              </a:rPr>
              <a:t>Elexon Support</a:t>
            </a:r>
            <a:endParaRPr lang="en-US" sz="1600"/>
          </a:p>
          <a:p>
            <a:pPr marL="285799" indent="-285799">
              <a:buFont typeface="Arial" panose="020B0604020202020204" pitchFamily="34" charset="0"/>
              <a:buChar char="•"/>
            </a:pPr>
            <a:endParaRPr lang="en-US" sz="1600"/>
          </a:p>
          <a:p>
            <a:pPr marL="285799" indent="-285799">
              <a:buFont typeface="Arial" panose="020B0604020202020204" pitchFamily="34" charset="0"/>
              <a:buChar char="•"/>
            </a:pPr>
            <a:r>
              <a:rPr lang="en-US" sz="1600"/>
              <a:t>Service Activation (SA) activities (SA team) – submit a case to </a:t>
            </a:r>
            <a:r>
              <a:rPr lang="en-US" sz="1600">
                <a:hlinkClick r:id="rId3"/>
              </a:rPr>
              <a:t>Elexon Support</a:t>
            </a:r>
            <a:r>
              <a:rPr lang="en-US" sz="1600"/>
              <a:t> </a:t>
            </a:r>
          </a:p>
          <a:p>
            <a:pPr marL="285799" indent="-285799">
              <a:buFont typeface="Arial" panose="020B0604020202020204" pitchFamily="34" charset="0"/>
              <a:buChar char="•"/>
            </a:pPr>
            <a:endParaRPr lang="en-US" sz="1600"/>
          </a:p>
          <a:p>
            <a:pPr marL="285799" indent="-285799">
              <a:buFont typeface="Arial" panose="020B0604020202020204" pitchFamily="34" charset="0"/>
              <a:buChar char="•"/>
            </a:pPr>
            <a:r>
              <a:rPr lang="en-US" sz="1600"/>
              <a:t>Migration activities (MCC team) – email </a:t>
            </a:r>
            <a:r>
              <a:rPr lang="en-US" sz="1600">
                <a:hlinkClick r:id="rId4"/>
              </a:rPr>
              <a:t>migration@mhhsprogramme.co.uk</a:t>
            </a:r>
            <a:r>
              <a:rPr lang="en-US" sz="1600"/>
              <a:t>. </a:t>
            </a:r>
          </a:p>
          <a:p>
            <a:endParaRPr lang="en-US" sz="1600"/>
          </a:p>
          <a:p>
            <a:pPr marL="342958" indent="-342958">
              <a:buFont typeface="Arial" panose="020B0604020202020204" pitchFamily="34" charset="0"/>
              <a:buChar char="•"/>
            </a:pPr>
            <a:endParaRPr lang="en-US" sz="1600"/>
          </a:p>
          <a:p>
            <a:endParaRPr lang="en-US" sz="1600" b="1"/>
          </a:p>
          <a:p>
            <a:r>
              <a:rPr lang="en-US" sz="1600" b="1"/>
              <a:t>Other useful links:</a:t>
            </a:r>
          </a:p>
          <a:p>
            <a:pPr marL="285799" indent="-285799">
              <a:buFont typeface="Arial" panose="020B0604020202020204" pitchFamily="34" charset="0"/>
              <a:buChar char="•"/>
            </a:pPr>
            <a:endParaRPr lang="en-US" sz="1600"/>
          </a:p>
          <a:p>
            <a:pPr marL="285799" indent="-285799">
              <a:lnSpc>
                <a:spcPct val="200000"/>
              </a:lnSpc>
              <a:buFont typeface="Arial" panose="020B0604020202020204" pitchFamily="34" charset="0"/>
              <a:buChar char="•"/>
            </a:pPr>
            <a:r>
              <a:rPr lang="en-GB" sz="16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Collaboration Base</a:t>
            </a:r>
            <a:endParaRPr lang="en-GB" sz="1600">
              <a:latin typeface="Arial" panose="020B0604020202020204" pitchFamily="34" charset="0"/>
              <a:cs typeface="Arial" panose="020B0604020202020204" pitchFamily="34" charset="0"/>
            </a:endParaRPr>
          </a:p>
          <a:p>
            <a:pPr marL="285799" indent="-285799">
              <a:lnSpc>
                <a:spcPct val="200000"/>
              </a:lnSpc>
              <a:buFont typeface="Arial" panose="020B0604020202020204" pitchFamily="34" charset="0"/>
              <a:buChar char="•"/>
            </a:pPr>
            <a:r>
              <a:rPr lang="en-GB" sz="160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Elexon Balancing and Settlement Code (BSC) website</a:t>
            </a:r>
            <a:endParaRPr lang="en-GB" sz="1600">
              <a:latin typeface="Arial" panose="020B0604020202020204" pitchFamily="34" charset="0"/>
              <a:cs typeface="Arial" panose="020B0604020202020204" pitchFamily="34" charset="0"/>
            </a:endParaRPr>
          </a:p>
          <a:p>
            <a:pPr marL="285799" indent="-285799">
              <a:lnSpc>
                <a:spcPct val="200000"/>
              </a:lnSpc>
              <a:buFont typeface="Arial" panose="020B0604020202020204" pitchFamily="34" charset="0"/>
              <a:buChar char="•"/>
            </a:pPr>
            <a:r>
              <a:rPr lang="en-US" sz="160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MHHS website</a:t>
            </a:r>
            <a:endParaRPr lang="en-US" sz="1600">
              <a:latin typeface="Arial" panose="020B0604020202020204" pitchFamily="34" charset="0"/>
              <a:cs typeface="Arial" panose="020B0604020202020204" pitchFamily="34" charset="0"/>
            </a:endParaRPr>
          </a:p>
          <a:p>
            <a:pPr marL="285799" indent="-285799">
              <a:lnSpc>
                <a:spcPct val="200000"/>
              </a:lnSpc>
              <a:buFont typeface="Arial" panose="020B0604020202020204" pitchFamily="34" charset="0"/>
              <a:buChar char="•"/>
            </a:pPr>
            <a:r>
              <a:rPr lang="en-GB" sz="160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Retail Energy Code (REC) website</a:t>
            </a:r>
            <a:r>
              <a:rPr lang="en-GB" sz="1600">
                <a:latin typeface="Arial" panose="020B0604020202020204" pitchFamily="34" charset="0"/>
                <a:cs typeface="Arial" panose="020B0604020202020204" pitchFamily="34" charset="0"/>
              </a:rPr>
              <a:t>. </a:t>
            </a:r>
          </a:p>
          <a:p>
            <a:pPr marL="171479" indent="-171479">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171479" indent="-171479">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342958" indent="-342958">
              <a:buFont typeface="Arial" panose="020B0604020202020204" pitchFamily="34" charset="0"/>
              <a:buChar char="•"/>
            </a:pPr>
            <a:endParaRPr lang="en-US" sz="1600"/>
          </a:p>
          <a:p>
            <a:pPr marL="342958" indent="-342958">
              <a:buFont typeface="Arial" panose="020B0604020202020204" pitchFamily="34" charset="0"/>
              <a:buChar char="•"/>
            </a:pPr>
            <a:endParaRPr lang="en-US" sz="1600"/>
          </a:p>
        </p:txBody>
      </p:sp>
      <p:sp>
        <p:nvSpPr>
          <p:cNvPr id="2" name="Title 1">
            <a:extLst>
              <a:ext uri="{FF2B5EF4-FFF2-40B4-BE49-F238E27FC236}">
                <a16:creationId xmlns:a16="http://schemas.microsoft.com/office/drawing/2014/main" id="{4356ABDA-A681-41DC-F3D6-B3C216C4E512}"/>
              </a:ext>
            </a:extLst>
          </p:cNvPr>
          <p:cNvSpPr txBox="1">
            <a:spLocks/>
          </p:cNvSpPr>
          <p:nvPr/>
        </p:nvSpPr>
        <p:spPr>
          <a:xfrm>
            <a:off x="130285" y="551307"/>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pPr marR="2540"/>
            <a:r>
              <a:rPr lang="en-US" sz="2000" b="1">
                <a:latin typeface="Arial"/>
                <a:cs typeface="Arial"/>
              </a:rPr>
              <a:t>Additional Supporting Information</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3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E8D9-C105-F115-B05C-DDD38E1F968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C9CD9CD-2F1A-CC2C-D984-F818EF083E3E}"/>
              </a:ext>
            </a:extLst>
          </p:cNvPr>
          <p:cNvSpPr/>
          <p:nvPr/>
        </p:nvSpPr>
        <p:spPr>
          <a:xfrm>
            <a:off x="91559" y="8842376"/>
            <a:ext cx="1697389" cy="7729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1E326-5B1B-AF8C-99DE-232936A3B8A7}"/>
              </a:ext>
            </a:extLst>
          </p:cNvPr>
          <p:cNvSpPr txBox="1">
            <a:spLocks/>
          </p:cNvSpPr>
          <p:nvPr/>
        </p:nvSpPr>
        <p:spPr>
          <a:xfrm>
            <a:off x="130285" y="551307"/>
            <a:ext cx="9290162" cy="318901"/>
          </a:xfrm>
          <a:prstGeom prst="rect">
            <a:avLst/>
          </a:prstGeom>
        </p:spPr>
        <p:txBody>
          <a:bodyPr vert="horz" lIns="99096" tIns="49548" rIns="99096" bIns="49548" rtlCol="0" anchor="ctr">
            <a:noAutofit/>
          </a:bodyPr>
          <a:lstStyle>
            <a:lvl1pPr algn="l" defTabSz="914431" rtl="0" eaLnBrk="1" latinLnBrk="0" hangingPunct="1">
              <a:lnSpc>
                <a:spcPct val="90000"/>
              </a:lnSpc>
              <a:spcBef>
                <a:spcPct val="0"/>
              </a:spcBef>
              <a:buNone/>
              <a:defRPr sz="4400" kern="1200">
                <a:solidFill>
                  <a:schemeClr val="tx1"/>
                </a:solidFill>
                <a:latin typeface="+mj-lt"/>
                <a:ea typeface="+mj-ea"/>
                <a:cs typeface="+mj-cs"/>
              </a:defRPr>
            </a:lvl1pPr>
          </a:lstStyle>
          <a:p>
            <a:pPr marR="2540"/>
            <a:r>
              <a:rPr lang="en-US" sz="2000" b="1">
                <a:latin typeface="Arial"/>
                <a:cs typeface="Arial"/>
              </a:rPr>
              <a:t>Agreed BSC PAB Meeting Dates for 2026</a:t>
            </a:r>
            <a:endParaRPr lang="en-US" sz="24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5CF090E-FD83-B515-2ABA-A2F1B88CF568}"/>
              </a:ext>
            </a:extLst>
          </p:cNvPr>
          <p:cNvGraphicFramePr>
            <a:graphicFrameLocks noGrp="1"/>
          </p:cNvGraphicFramePr>
          <p:nvPr>
            <p:extLst>
              <p:ext uri="{D42A27DB-BD31-4B8C-83A1-F6EECF244321}">
                <p14:modId xmlns:p14="http://schemas.microsoft.com/office/powerpoint/2010/main" val="3521482910"/>
              </p:ext>
            </p:extLst>
          </p:nvPr>
        </p:nvGraphicFramePr>
        <p:xfrm>
          <a:off x="360141" y="1085976"/>
          <a:ext cx="12492480" cy="8529320"/>
        </p:xfrm>
        <a:graphic>
          <a:graphicData uri="http://schemas.openxmlformats.org/drawingml/2006/table">
            <a:tbl>
              <a:tblPr firstRow="1" bandRow="1">
                <a:tableStyleId>{5C22544A-7EE6-4342-B048-85BDC9FD1C3A}</a:tableStyleId>
              </a:tblPr>
              <a:tblGrid>
                <a:gridCol w="2498496">
                  <a:extLst>
                    <a:ext uri="{9D8B030D-6E8A-4147-A177-3AD203B41FA5}">
                      <a16:colId xmlns:a16="http://schemas.microsoft.com/office/drawing/2014/main" val="3221487862"/>
                    </a:ext>
                  </a:extLst>
                </a:gridCol>
                <a:gridCol w="2498496">
                  <a:extLst>
                    <a:ext uri="{9D8B030D-6E8A-4147-A177-3AD203B41FA5}">
                      <a16:colId xmlns:a16="http://schemas.microsoft.com/office/drawing/2014/main" val="263926573"/>
                    </a:ext>
                  </a:extLst>
                </a:gridCol>
                <a:gridCol w="2498496">
                  <a:extLst>
                    <a:ext uri="{9D8B030D-6E8A-4147-A177-3AD203B41FA5}">
                      <a16:colId xmlns:a16="http://schemas.microsoft.com/office/drawing/2014/main" val="2097264982"/>
                    </a:ext>
                  </a:extLst>
                </a:gridCol>
                <a:gridCol w="2498496">
                  <a:extLst>
                    <a:ext uri="{9D8B030D-6E8A-4147-A177-3AD203B41FA5}">
                      <a16:colId xmlns:a16="http://schemas.microsoft.com/office/drawing/2014/main" val="1192079855"/>
                    </a:ext>
                  </a:extLst>
                </a:gridCol>
                <a:gridCol w="2498496">
                  <a:extLst>
                    <a:ext uri="{9D8B030D-6E8A-4147-A177-3AD203B41FA5}">
                      <a16:colId xmlns:a16="http://schemas.microsoft.com/office/drawing/2014/main" val="1691597138"/>
                    </a:ext>
                  </a:extLst>
                </a:gridCol>
              </a:tblGrid>
              <a:tr h="370840">
                <a:tc>
                  <a:txBody>
                    <a:bodyPr/>
                    <a:lstStyle/>
                    <a:p>
                      <a:pPr algn="ctr"/>
                      <a:r>
                        <a:rPr lang="en-US" sz="1800">
                          <a:latin typeface="Arial" panose="020B0604020202020204" pitchFamily="34" charset="0"/>
                          <a:cs typeface="Arial" panose="020B0604020202020204" pitchFamily="34" charset="0"/>
                        </a:rPr>
                        <a:t>Meeting Number</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Meeting</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Agenda Deadline</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Paper Day</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Meeting Date</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9880455"/>
                  </a:ext>
                </a:extLst>
              </a:tr>
              <a:tr h="370840">
                <a:tc>
                  <a:txBody>
                    <a:bodyPr/>
                    <a:lstStyle/>
                    <a:p>
                      <a:pPr algn="ctr"/>
                      <a:r>
                        <a:rPr lang="en-US" sz="1600" b="1">
                          <a:latin typeface="Arial" panose="020B0604020202020204" pitchFamily="34" charset="0"/>
                          <a:cs typeface="Arial" panose="020B0604020202020204" pitchFamily="34" charset="0"/>
                        </a:rPr>
                        <a:t>PAB2026/01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January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19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23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29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15559412"/>
                  </a:ext>
                </a:extLst>
              </a:tr>
              <a:tr h="370840">
                <a:tc>
                  <a:txBody>
                    <a:bodyPr/>
                    <a:lstStyle/>
                    <a:p>
                      <a:pPr algn="ctr"/>
                      <a:r>
                        <a:rPr lang="en-US" sz="1600" b="1">
                          <a:latin typeface="Arial" panose="020B0604020202020204" pitchFamily="34" charset="0"/>
                          <a:cs typeface="Arial" panose="020B0604020202020204" pitchFamily="34" charset="0"/>
                        </a:rPr>
                        <a:t>PAB2026/02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January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5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11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79354902"/>
                  </a:ext>
                </a:extLst>
              </a:tr>
              <a:tr h="370840">
                <a:tc>
                  <a:txBody>
                    <a:bodyPr/>
                    <a:lstStyle/>
                    <a:p>
                      <a:pPr algn="ctr"/>
                      <a:r>
                        <a:rPr lang="en-US" sz="1600" b="1">
                          <a:latin typeface="Arial" panose="020B0604020202020204" pitchFamily="34" charset="0"/>
                          <a:cs typeface="Arial" panose="020B0604020202020204" pitchFamily="34" charset="0"/>
                        </a:rPr>
                        <a:t>PAB2026/03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16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26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7215264"/>
                  </a:ext>
                </a:extLst>
              </a:tr>
              <a:tr h="370840">
                <a:tc>
                  <a:txBody>
                    <a:bodyPr/>
                    <a:lstStyle/>
                    <a:p>
                      <a:pPr algn="ctr"/>
                      <a:r>
                        <a:rPr lang="en-US" sz="1600" b="1">
                          <a:latin typeface="Arial" panose="020B0604020202020204" pitchFamily="34" charset="0"/>
                          <a:cs typeface="Arial" panose="020B0604020202020204" pitchFamily="34" charset="0"/>
                        </a:rPr>
                        <a:t>PAB2026/04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March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27 February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5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11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04718925"/>
                  </a:ext>
                </a:extLst>
              </a:tr>
              <a:tr h="370840">
                <a:tc>
                  <a:txBody>
                    <a:bodyPr/>
                    <a:lstStyle/>
                    <a:p>
                      <a:pPr algn="ctr"/>
                      <a:r>
                        <a:rPr lang="en-US" sz="1600" b="1">
                          <a:latin typeface="Arial" panose="020B0604020202020204" pitchFamily="34" charset="0"/>
                          <a:cs typeface="Arial" panose="020B0604020202020204" pitchFamily="34" charset="0"/>
                        </a:rPr>
                        <a:t>PAB2026/05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March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16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26 March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9965948"/>
                  </a:ext>
                </a:extLst>
              </a:tr>
              <a:tr h="370840">
                <a:tc>
                  <a:txBody>
                    <a:bodyPr/>
                    <a:lstStyle/>
                    <a:p>
                      <a:pPr algn="ctr"/>
                      <a:r>
                        <a:rPr lang="en-US" sz="1600" b="1">
                          <a:latin typeface="Arial" panose="020B0604020202020204" pitchFamily="34" charset="0"/>
                          <a:cs typeface="Arial" panose="020B0604020202020204" pitchFamily="34" charset="0"/>
                        </a:rPr>
                        <a:t>PAB2026/06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April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9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15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29864480"/>
                  </a:ext>
                </a:extLst>
              </a:tr>
              <a:tr h="370840">
                <a:tc>
                  <a:txBody>
                    <a:bodyPr/>
                    <a:lstStyle/>
                    <a:p>
                      <a:pPr algn="ctr"/>
                      <a:r>
                        <a:rPr lang="en-US" sz="1600" b="1">
                          <a:latin typeface="Arial" panose="020B0604020202020204" pitchFamily="34" charset="0"/>
                          <a:cs typeface="Arial" panose="020B0604020202020204" pitchFamily="34" charset="0"/>
                        </a:rPr>
                        <a:t>PAB2026/07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April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24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April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97435625"/>
                  </a:ext>
                </a:extLst>
              </a:tr>
              <a:tr h="370840">
                <a:tc>
                  <a:txBody>
                    <a:bodyPr/>
                    <a:lstStyle/>
                    <a:p>
                      <a:pPr algn="ctr"/>
                      <a:r>
                        <a:rPr lang="en-US" sz="1600" b="1">
                          <a:latin typeface="Arial" panose="020B0604020202020204" pitchFamily="34" charset="0"/>
                          <a:cs typeface="Arial" panose="020B0604020202020204" pitchFamily="34" charset="0"/>
                        </a:rPr>
                        <a:t>PAB2026/08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7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13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48516324"/>
                  </a:ext>
                </a:extLst>
              </a:tr>
              <a:tr h="370840">
                <a:tc>
                  <a:txBody>
                    <a:bodyPr/>
                    <a:lstStyle/>
                    <a:p>
                      <a:pPr algn="ctr"/>
                      <a:r>
                        <a:rPr lang="en-US" sz="1600" b="1">
                          <a:latin typeface="Arial" panose="020B0604020202020204" pitchFamily="34" charset="0"/>
                          <a:cs typeface="Arial" panose="020B0604020202020204" pitchFamily="34" charset="0"/>
                        </a:rPr>
                        <a:t>PAB2026/09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May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18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22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28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4699145"/>
                  </a:ext>
                </a:extLst>
              </a:tr>
              <a:tr h="370840">
                <a:tc>
                  <a:txBody>
                    <a:bodyPr/>
                    <a:lstStyle/>
                    <a:p>
                      <a:pPr algn="ctr"/>
                      <a:r>
                        <a:rPr lang="en-US" sz="1600" b="1">
                          <a:latin typeface="Arial" panose="020B0604020202020204" pitchFamily="34" charset="0"/>
                          <a:cs typeface="Arial" panose="020B0604020202020204" pitchFamily="34" charset="0"/>
                        </a:rPr>
                        <a:t>PAB2026/10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29 May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4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10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3786830"/>
                  </a:ext>
                </a:extLst>
              </a:tr>
              <a:tr h="370840">
                <a:tc>
                  <a:txBody>
                    <a:bodyPr/>
                    <a:lstStyle/>
                    <a:p>
                      <a:pPr algn="ctr"/>
                      <a:r>
                        <a:rPr lang="en-US" sz="1600" b="1">
                          <a:latin typeface="Arial" panose="020B0604020202020204" pitchFamily="34" charset="0"/>
                          <a:cs typeface="Arial" panose="020B0604020202020204" pitchFamily="34" charset="0"/>
                        </a:rPr>
                        <a:t>PAB2026/11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15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19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25 June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3344540"/>
                  </a:ext>
                </a:extLst>
              </a:tr>
              <a:tr h="370840">
                <a:tc>
                  <a:txBody>
                    <a:bodyPr/>
                    <a:lstStyle/>
                    <a:p>
                      <a:pPr algn="ctr"/>
                      <a:r>
                        <a:rPr lang="en-US" sz="1600" b="1">
                          <a:latin typeface="Arial" panose="020B0604020202020204" pitchFamily="34" charset="0"/>
                          <a:cs typeface="Arial" panose="020B0604020202020204" pitchFamily="34" charset="0"/>
                        </a:rPr>
                        <a:t>PAB2026/12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July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9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15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48160332"/>
                  </a:ext>
                </a:extLst>
              </a:tr>
              <a:tr h="370840">
                <a:tc>
                  <a:txBody>
                    <a:bodyPr/>
                    <a:lstStyle/>
                    <a:p>
                      <a:pPr algn="ctr"/>
                      <a:r>
                        <a:rPr lang="en-US" sz="1600" b="1">
                          <a:latin typeface="Arial" panose="020B0604020202020204" pitchFamily="34" charset="0"/>
                          <a:cs typeface="Arial" panose="020B0604020202020204" pitchFamily="34" charset="0"/>
                        </a:rPr>
                        <a:t>PAB2026/13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July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24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7237577"/>
                  </a:ext>
                </a:extLst>
              </a:tr>
              <a:tr h="370840">
                <a:tc>
                  <a:txBody>
                    <a:bodyPr/>
                    <a:lstStyle/>
                    <a:p>
                      <a:pPr algn="ctr"/>
                      <a:r>
                        <a:rPr lang="en-US" sz="1600" b="1">
                          <a:latin typeface="Arial" panose="020B0604020202020204" pitchFamily="34" charset="0"/>
                          <a:cs typeface="Arial" panose="020B0604020202020204" pitchFamily="34" charset="0"/>
                        </a:rPr>
                        <a:t>PAB2026/14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August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31 July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6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12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5957342"/>
                  </a:ext>
                </a:extLst>
              </a:tr>
              <a:tr h="370840">
                <a:tc>
                  <a:txBody>
                    <a:bodyPr/>
                    <a:lstStyle/>
                    <a:p>
                      <a:pPr algn="ctr"/>
                      <a:r>
                        <a:rPr lang="en-US" sz="1600" b="1">
                          <a:latin typeface="Arial" panose="020B0604020202020204" pitchFamily="34" charset="0"/>
                          <a:cs typeface="Arial" panose="020B0604020202020204" pitchFamily="34" charset="0"/>
                        </a:rPr>
                        <a:t>PAB2026/15</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August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17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21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27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528337"/>
                  </a:ext>
                </a:extLst>
              </a:tr>
              <a:tr h="370840">
                <a:tc>
                  <a:txBody>
                    <a:bodyPr/>
                    <a:lstStyle/>
                    <a:p>
                      <a:pPr algn="ctr"/>
                      <a:r>
                        <a:rPr lang="en-US" sz="1600" b="1">
                          <a:latin typeface="Arial" panose="020B0604020202020204" pitchFamily="34" charset="0"/>
                          <a:cs typeface="Arial" panose="020B0604020202020204" pitchFamily="34" charset="0"/>
                        </a:rPr>
                        <a:t>PAB2026/16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September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28 August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9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39383155"/>
                  </a:ext>
                </a:extLst>
              </a:tr>
              <a:tr h="370840">
                <a:tc>
                  <a:txBody>
                    <a:bodyPr/>
                    <a:lstStyle/>
                    <a:p>
                      <a:pPr algn="ctr"/>
                      <a:r>
                        <a:rPr lang="en-US" sz="1600" b="1">
                          <a:latin typeface="Arial" panose="020B0604020202020204" pitchFamily="34" charset="0"/>
                          <a:cs typeface="Arial" panose="020B0604020202020204" pitchFamily="34" charset="0"/>
                        </a:rPr>
                        <a:t>PAB2026/17</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September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14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18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24 September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418737"/>
                  </a:ext>
                </a:extLst>
              </a:tr>
              <a:tr h="370840">
                <a:tc>
                  <a:txBody>
                    <a:bodyPr/>
                    <a:lstStyle/>
                    <a:p>
                      <a:pPr algn="ctr"/>
                      <a:r>
                        <a:rPr lang="en-US" sz="1600" b="1">
                          <a:latin typeface="Arial" panose="020B0604020202020204" pitchFamily="34" charset="0"/>
                          <a:cs typeface="Arial" panose="020B0604020202020204" pitchFamily="34" charset="0"/>
                        </a:rPr>
                        <a:t>PAB2026/18</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October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8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14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34329967"/>
                  </a:ext>
                </a:extLst>
              </a:tr>
              <a:tr h="370840">
                <a:tc>
                  <a:txBody>
                    <a:bodyPr/>
                    <a:lstStyle/>
                    <a:p>
                      <a:pPr algn="ctr"/>
                      <a:r>
                        <a:rPr lang="en-US" sz="1600" b="1">
                          <a:latin typeface="Arial" panose="020B0604020202020204" pitchFamily="34" charset="0"/>
                          <a:cs typeface="Arial" panose="020B0604020202020204" pitchFamily="34" charset="0"/>
                        </a:rPr>
                        <a:t>PAB2026/19</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October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19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23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29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85069997"/>
                  </a:ext>
                </a:extLst>
              </a:tr>
              <a:tr h="370840">
                <a:tc>
                  <a:txBody>
                    <a:bodyPr/>
                    <a:lstStyle/>
                    <a:p>
                      <a:pPr algn="ctr"/>
                      <a:r>
                        <a:rPr lang="en-US" sz="1600" b="1">
                          <a:latin typeface="Arial" panose="020B0604020202020204" pitchFamily="34" charset="0"/>
                          <a:cs typeface="Arial" panose="020B0604020202020204" pitchFamily="34" charset="0"/>
                        </a:rPr>
                        <a:t>PAB2026/20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November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30 October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5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11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56364975"/>
                  </a:ext>
                </a:extLst>
              </a:tr>
              <a:tr h="370840">
                <a:tc>
                  <a:txBody>
                    <a:bodyPr/>
                    <a:lstStyle/>
                    <a:p>
                      <a:pPr algn="ctr"/>
                      <a:r>
                        <a:rPr lang="en-US" sz="1600" b="1">
                          <a:latin typeface="Arial" panose="020B0604020202020204" pitchFamily="34" charset="0"/>
                          <a:cs typeface="Arial" panose="020B0604020202020204" pitchFamily="34" charset="0"/>
                        </a:rPr>
                        <a:t>PAB2026/21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November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16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20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26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59498703"/>
                  </a:ext>
                </a:extLst>
              </a:tr>
              <a:tr h="370840">
                <a:tc>
                  <a:txBody>
                    <a:bodyPr/>
                    <a:lstStyle/>
                    <a:p>
                      <a:pPr algn="ctr"/>
                      <a:r>
                        <a:rPr lang="en-US" sz="1600" b="1">
                          <a:latin typeface="Arial" panose="020B0604020202020204" pitchFamily="34" charset="0"/>
                          <a:cs typeface="Arial" panose="020B0604020202020204" pitchFamily="34" charset="0"/>
                        </a:rPr>
                        <a:t>PAB2026/22</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December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27 November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3 December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600">
                          <a:latin typeface="Arial" panose="020B0604020202020204" pitchFamily="34" charset="0"/>
                          <a:cs typeface="Arial" panose="020B0604020202020204" pitchFamily="34" charset="0"/>
                        </a:rPr>
                        <a:t>09 December 2026</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89366325"/>
                  </a:ext>
                </a:extLst>
              </a:tr>
            </a:tbl>
          </a:graphicData>
        </a:graphic>
      </p:graphicFrame>
    </p:spTree>
    <p:extLst>
      <p:ext uri="{BB962C8B-B14F-4D97-AF65-F5344CB8AC3E}">
        <p14:creationId xmlns:p14="http://schemas.microsoft.com/office/powerpoint/2010/main" val="246220851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 xmlns="336dc6f7-e858-42a6-bc18-5509d747a3d8">v1.1</V>
    <Action_x0020_With xmlns="d0558453-d356-453e-8527-cb02596888d9">Public</Action_x0020_With>
    <Status xmlns="336dc6f7-e858-42a6-bc18-5509d747a3d8">Approved</Status>
    <Doc_x0020_Number xmlns="336dc6f7-e858-42a6-bc18-5509d747a3d8">MHHS-DEL4314</Doc_x0020_Number>
    <Subtype xmlns="d0558453-d356-453e-8527-cb02596888d9" xsi:nil="true"/>
    <Short_x0020_Name xmlns="336dc6f7-e858-42a6-bc18-5509d747a3d8">Non-SIT Supplier and Agent E2E Journey Maps v1.1</Short_x0020_Name>
    <TaxCatchAll xmlns="336dc6f7-e858-42a6-bc18-5509d747a3d8" xsi:nil="true"/>
    <Working_x0020_Group_x0020_Affected xmlns="d0558453-d356-453e-8527-cb02596888d9" xsi:nil="true"/>
    <lcf76f155ced4ddcb4097134ff3c332f xmlns="d0558453-d356-453e-8527-cb02596888d9">
      <Terms xmlns="http://schemas.microsoft.com/office/infopath/2007/PartnerControls"/>
    </lcf76f155ced4ddcb4097134ff3c332f>
    <Library_x0020_Reconfiguration xmlns="d0558453-d356-453e-8527-cb02596888d9" xsi:nil="true"/>
    <Security_x0020_Classification xmlns="336dc6f7-e858-42a6-bc18-5509d747a3d8">PUBLIC</Security_x0020_Classification>
    <Archive xmlns="d0558453-d356-453e-8527-cb02596888d9">false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F588C8FF56E143AFFF80D774ABC860" ma:contentTypeVersion="22" ma:contentTypeDescription="Create a new document." ma:contentTypeScope="" ma:versionID="140c2c87af0edc94fc96a006dec681e5">
  <xsd:schema xmlns:xsd="http://www.w3.org/2001/XMLSchema" xmlns:xs="http://www.w3.org/2001/XMLSchema" xmlns:p="http://schemas.microsoft.com/office/2006/metadata/properties" xmlns:ns1="336dc6f7-e858-42a6-bc18-5509d747a3d8" xmlns:ns3="d0558453-d356-453e-8527-cb02596888d9" targetNamespace="http://schemas.microsoft.com/office/2006/metadata/properties" ma:root="true" ma:fieldsID="f861f7c3a6d12ea252e8da56553e28f4" ns1:_="" ns3:_="">
    <xsd:import namespace="336dc6f7-e858-42a6-bc18-5509d747a3d8"/>
    <xsd:import namespace="d0558453-d356-453e-8527-cb02596888d9"/>
    <xsd:element name="properties">
      <xsd:complexType>
        <xsd:sequence>
          <xsd:element name="documentManagement">
            <xsd:complexType>
              <xsd:all>
                <xsd:element ref="ns1:Short_x0020_Name" minOccurs="0"/>
                <xsd:element ref="ns1:V" minOccurs="0"/>
                <xsd:element ref="ns1:Status"/>
                <xsd:element ref="ns1:Doc_x0020_Number" minOccurs="0"/>
                <xsd:element ref="ns3:Subtype" minOccurs="0"/>
                <xsd:element ref="ns1:Security_x0020_Classification" minOccurs="0"/>
                <xsd:element ref="ns3:Working_x0020_Group_x0020_Affecte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1:TaxCatchAll" minOccurs="0"/>
                <xsd:element ref="ns3:MediaServiceOCR" minOccurs="0"/>
                <xsd:element ref="ns3:MediaServiceGenerationTime" minOccurs="0"/>
                <xsd:element ref="ns3:MediaServiceEventHashCode" minOccurs="0"/>
                <xsd:element ref="ns3:Action_x0020_With" minOccurs="0"/>
                <xsd:element ref="ns3:Library_x0020_Reconfiguration" minOccurs="0"/>
                <xsd:element ref="ns3:MediaServiceObjectDetectorVersions" minOccurs="0"/>
                <xsd:element ref="ns3:Archiv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hort_x0020_Name" ma:index="0" nillable="true" ma:displayName="Short Name" ma:internalName="Short_x0020_Name">
      <xsd:simpleType>
        <xsd:restriction base="dms:Text">
          <xsd:maxLength value="255"/>
        </xsd:restriction>
      </xsd:simpleType>
    </xsd:element>
    <xsd:element name="V" ma:index="1" nillable="true" ma:displayName="V" ma:internalName="V">
      <xsd:simpleType>
        <xsd:restriction base="dms:Text">
          <xsd:maxLength value="255"/>
        </xsd:restriction>
      </xsd:simpleType>
    </xsd:element>
    <xsd:element name="Status" ma:index="2" ma:displayName="Status" ma:default="Draft" ma:format="Dropdown" ma:internalName="Status">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Doc_x0020_Number" ma:index="5" nillable="true" ma:displayName="Doc Number" ma:internalName="Doc_x0020_Number">
      <xsd:simpleType>
        <xsd:restriction base="dms:Text">
          <xsd:maxLength value="255"/>
        </xsd:restriction>
      </xsd:simpleType>
    </xsd:element>
    <xsd:element name="Security_x0020_Classification" ma:index="7" nillable="true" ma:displayName="Security Classification" ma:default="INTERNAL ONLY" ma:description="Classification that determines the permissible circulation of the documents"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axCatchAll" ma:index="21"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558453-d356-453e-8527-cb02596888d9" elementFormDefault="qualified">
    <xsd:import namespace="http://schemas.microsoft.com/office/2006/documentManagement/types"/>
    <xsd:import namespace="http://schemas.microsoft.com/office/infopath/2007/PartnerControls"/>
    <xsd:element name="Subtype" ma:index="6" nillable="true" ma:displayName="Data Specification 1.4" ma:description="EMDS v1.4" ma:format="Dropdown" ma:internalName="Subtype">
      <xsd:simpleType>
        <xsd:restriction base="dms:Choice">
          <xsd:enumeration value="Options Paper"/>
          <xsd:enumeration value="Impacts Paper"/>
          <xsd:enumeration value="Approach Document"/>
          <xsd:enumeration value="Methods Table"/>
          <xsd:enumeration value="Principles Document"/>
          <xsd:enumeration value="Scheduling"/>
          <xsd:enumeration value="Summary"/>
          <xsd:enumeration value="Readiness Assessments"/>
          <xsd:enumeration value="Planning Artefacts"/>
          <xsd:enumeration value="Replan Round 3 Artefacts"/>
          <xsd:enumeration value="RAID"/>
          <xsd:enumeration value="Historic Planning Documents"/>
          <xsd:enumeration value="Facilitating engagement between Suppliers and Agents"/>
        </xsd:restriction>
      </xsd:simpleType>
    </xsd:element>
    <xsd:element name="Working_x0020_Group_x0020_Affected" ma:index="14" nillable="true" ma:displayName="Working Group Affected" ma:format="Dropdown" ma:internalName="Working_x0020_Group_x0020_Affected">
      <xsd:complexType>
        <xsd:complexContent>
          <xsd:extension base="dms:MultiChoice">
            <xsd:sequence>
              <xsd:element name="Value" maxOccurs="unbounded" minOccurs="0" nillable="true">
                <xsd:simpleType>
                  <xsd:restriction base="dms:Choice">
                    <xsd:enumeration value="BPRWG"/>
                    <xsd:enumeration value="DAG"/>
                    <xsd:enumeration value="SDWG"/>
                    <xsd:enumeration value="CCIAG"/>
                    <xsd:enumeration value="Registration Sub Group"/>
                    <xsd:enumeration value="Smart Sub Group"/>
                    <xsd:enumeration value="Advanced Sub Group"/>
                    <xsd:enumeration value="Elexon Central Systems"/>
                    <xsd:enumeration value="TDWG"/>
                  </xsd:restriction>
                </xsd:simpleType>
              </xsd:element>
            </xsd:sequence>
          </xsd:extension>
        </xsd:complexContent>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Action_x0020_With" ma:index="25" nillable="true" ma:displayName="Action With" ma:default="IM Team" ma:format="Dropdown" ma:internalName="Action_x0020_With">
      <xsd:simpleType>
        <xsd:restriction base="dms:Choice">
          <xsd:enumeration value="IM Team"/>
          <xsd:enumeration value="Public"/>
        </xsd:restriction>
      </xsd:simpleType>
    </xsd:element>
    <xsd:element name="Library_x0020_Reconfiguration" ma:index="26" nillable="true" ma:displayName="Library Reconfiguration" ma:internalName="Library_x0020_Reconfiguration">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Archive" ma:index="28" nillable="true" ma:displayName="Archive" ma:default="0" ma:internalName="Archiv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6EAF4D-0A0F-44CE-9EA9-B3D6FE8419B4}">
  <ds:schemaRef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ca514458-c926-4c91-bab7-9b5c7e6d5d9f"/>
    <ds:schemaRef ds:uri="http://purl.org/dc/dcmitype/"/>
  </ds:schemaRefs>
</ds:datastoreItem>
</file>

<file path=customXml/itemProps2.xml><?xml version="1.0" encoding="utf-8"?>
<ds:datastoreItem xmlns:ds="http://schemas.openxmlformats.org/officeDocument/2006/customXml" ds:itemID="{7E90A778-1D0C-4B7E-94A1-CF615A0314FA}"/>
</file>

<file path=customXml/itemProps3.xml><?xml version="1.0" encoding="utf-8"?>
<ds:datastoreItem xmlns:ds="http://schemas.openxmlformats.org/officeDocument/2006/customXml" ds:itemID="{A328B09E-D254-4894-977A-971834723697}">
  <ds:schemaRefs>
    <ds:schemaRef ds:uri="http://schemas.microsoft.com/sharepoint/v3/contenttype/forms"/>
  </ds:schemaRefs>
</ds:datastoreItem>
</file>

<file path=docMetadata/LabelInfo.xml><?xml version="1.0" encoding="utf-8"?>
<clbl:labelList xmlns:clbl="http://schemas.microsoft.com/office/2020/mipLabelMetadata">
  <clbl:label id="{aa8e2e8b-2619-4d0e-ad58-8afde90aa54a}" enabled="0" method="" siteId="{aa8e2e8b-2619-4d0e-ad58-8afde90aa54a}" removed="1"/>
</clbl:labelList>
</file>

<file path=docProps/app.xml><?xml version="1.0" encoding="utf-8"?>
<Properties xmlns="http://schemas.openxmlformats.org/officeDocument/2006/extended-properties" xmlns:vt="http://schemas.openxmlformats.org/officeDocument/2006/docPropsVTypes">
  <Template>Office 2013 - 2022 Theme</Template>
  <TotalTime>0</TotalTime>
  <Words>2850</Words>
  <Application>Microsoft Office PowerPoint</Application>
  <PresentationFormat>Custom</PresentationFormat>
  <Paragraphs>403</Paragraphs>
  <Slides>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Aptos</vt:lpstr>
      <vt:lpstr>Arial</vt:lpstr>
      <vt:lpstr>Calibri</vt:lpstr>
      <vt:lpstr>Calibri Light</vt:lpstr>
      <vt:lpstr>Office 2013 - 2022 Theme</vt:lpstr>
      <vt:lpstr>Office Theme</vt:lpstr>
      <vt:lpstr>Non-SIT Suppliers &amp; Agents: Qualification &gt; Service Activation &gt; Migration E2E Journey Maps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 Rosson</dc:creator>
  <cp:lastModifiedBy>Kathryn Keane (MHHSProgramme)</cp:lastModifiedBy>
  <cp:revision>7</cp:revision>
  <dcterms:created xsi:type="dcterms:W3CDTF">2025-06-27T12:37:11Z</dcterms:created>
  <dcterms:modified xsi:type="dcterms:W3CDTF">2026-05-01T14:20:10Z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0x010100DEF588C8FF56E143AFFF80D774ABC860</vt:lpwstr>
  </property>
  <property fmtid="{D5CDD505-2E9C-101B-9397-08002B2CF9AE}" pid="3" name="MediaServiceImageTags">
    <vt:lpwstr/>
  </property>
</Properties>
</file>